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6" r:id="rId5"/>
    <p:sldMasterId id="2147483708" r:id="rId6"/>
  </p:sldMasterIdLst>
  <p:notesMasterIdLst>
    <p:notesMasterId r:id="rId50"/>
  </p:notesMasterIdLst>
  <p:sldIdLst>
    <p:sldId id="257" r:id="rId7"/>
    <p:sldId id="268" r:id="rId8"/>
    <p:sldId id="324" r:id="rId9"/>
    <p:sldId id="325" r:id="rId10"/>
    <p:sldId id="300" r:id="rId11"/>
    <p:sldId id="298" r:id="rId12"/>
    <p:sldId id="261" r:id="rId13"/>
    <p:sldId id="284" r:id="rId14"/>
    <p:sldId id="326" r:id="rId15"/>
    <p:sldId id="294" r:id="rId16"/>
    <p:sldId id="307" r:id="rId17"/>
    <p:sldId id="314" r:id="rId18"/>
    <p:sldId id="327" r:id="rId19"/>
    <p:sldId id="308" r:id="rId20"/>
    <p:sldId id="306" r:id="rId21"/>
    <p:sldId id="315" r:id="rId22"/>
    <p:sldId id="309" r:id="rId23"/>
    <p:sldId id="316" r:id="rId24"/>
    <p:sldId id="317" r:id="rId25"/>
    <p:sldId id="311" r:id="rId26"/>
    <p:sldId id="318" r:id="rId27"/>
    <p:sldId id="319" r:id="rId28"/>
    <p:sldId id="310" r:id="rId29"/>
    <p:sldId id="320" r:id="rId30"/>
    <p:sldId id="321" r:id="rId31"/>
    <p:sldId id="330" r:id="rId32"/>
    <p:sldId id="331" r:id="rId33"/>
    <p:sldId id="332" r:id="rId34"/>
    <p:sldId id="329" r:id="rId35"/>
    <p:sldId id="328" r:id="rId36"/>
    <p:sldId id="335" r:id="rId37"/>
    <p:sldId id="336" r:id="rId38"/>
    <p:sldId id="334" r:id="rId39"/>
    <p:sldId id="333" r:id="rId40"/>
    <p:sldId id="338" r:id="rId41"/>
    <p:sldId id="337" r:id="rId42"/>
    <p:sldId id="341" r:id="rId43"/>
    <p:sldId id="340" r:id="rId44"/>
    <p:sldId id="322" r:id="rId45"/>
    <p:sldId id="312" r:id="rId46"/>
    <p:sldId id="323" r:id="rId47"/>
    <p:sldId id="342" r:id="rId48"/>
    <p:sldId id="299"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0D9DE-1D4A-EDF6-1576-F5B45C8711EB}" v="163" dt="2024-05-21T07:50:06.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mara Budnik" userId="S::dagmara.budnik@doc.unich.it::51b10ae2-4fda-443f-9b21-803b38526504" providerId="AD" clId="Web-{D350D9DE-1D4A-EDF6-1576-F5B45C8711EB}"/>
    <pc:docChg chg="addSld delSld modSld sldOrd">
      <pc:chgData name="Dagmara Budnik" userId="S::dagmara.budnik@doc.unich.it::51b10ae2-4fda-443f-9b21-803b38526504" providerId="AD" clId="Web-{D350D9DE-1D4A-EDF6-1576-F5B45C8711EB}" dt="2024-05-21T07:50:06.174" v="144" actId="20577"/>
      <pc:docMkLst>
        <pc:docMk/>
      </pc:docMkLst>
      <pc:sldChg chg="modSp">
        <pc:chgData name="Dagmara Budnik" userId="S::dagmara.budnik@doc.unich.it::51b10ae2-4fda-443f-9b21-803b38526504" providerId="AD" clId="Web-{D350D9DE-1D4A-EDF6-1576-F5B45C8711EB}" dt="2024-05-21T07:08:08.619" v="4" actId="20577"/>
        <pc:sldMkLst>
          <pc:docMk/>
          <pc:sldMk cId="3123992937" sldId="261"/>
        </pc:sldMkLst>
        <pc:spChg chg="mod">
          <ac:chgData name="Dagmara Budnik" userId="S::dagmara.budnik@doc.unich.it::51b10ae2-4fda-443f-9b21-803b38526504" providerId="AD" clId="Web-{D350D9DE-1D4A-EDF6-1576-F5B45C8711EB}" dt="2024-05-21T07:08:08.619" v="4" actId="20577"/>
          <ac:spMkLst>
            <pc:docMk/>
            <pc:sldMk cId="3123992937" sldId="261"/>
            <ac:spMk id="5" creationId="{00000000-0000-0000-0000-000000000000}"/>
          </ac:spMkLst>
        </pc:spChg>
      </pc:sldChg>
      <pc:sldChg chg="addSp delSp modSp">
        <pc:chgData name="Dagmara Budnik" userId="S::dagmara.budnik@doc.unich.it::51b10ae2-4fda-443f-9b21-803b38526504" providerId="AD" clId="Web-{D350D9DE-1D4A-EDF6-1576-F5B45C8711EB}" dt="2024-05-21T07:11:05.843" v="28" actId="20577"/>
        <pc:sldMkLst>
          <pc:docMk/>
          <pc:sldMk cId="1886178397" sldId="320"/>
        </pc:sldMkLst>
        <pc:spChg chg="add del mod">
          <ac:chgData name="Dagmara Budnik" userId="S::dagmara.budnik@doc.unich.it::51b10ae2-4fda-443f-9b21-803b38526504" providerId="AD" clId="Web-{D350D9DE-1D4A-EDF6-1576-F5B45C8711EB}" dt="2024-05-21T07:09:48.763" v="9"/>
          <ac:spMkLst>
            <pc:docMk/>
            <pc:sldMk cId="1886178397" sldId="320"/>
            <ac:spMk id="2" creationId="{3846BD1A-FBE9-192E-52E3-E23610215D18}"/>
          </ac:spMkLst>
        </pc:spChg>
        <pc:spChg chg="mod">
          <ac:chgData name="Dagmara Budnik" userId="S::dagmara.budnik@doc.unich.it::51b10ae2-4fda-443f-9b21-803b38526504" providerId="AD" clId="Web-{D350D9DE-1D4A-EDF6-1576-F5B45C8711EB}" dt="2024-05-21T07:10:12.732" v="20" actId="20577"/>
          <ac:spMkLst>
            <pc:docMk/>
            <pc:sldMk cId="1886178397" sldId="320"/>
            <ac:spMk id="3" creationId="{00000000-0000-0000-0000-000000000000}"/>
          </ac:spMkLst>
        </pc:spChg>
        <pc:spChg chg="add mod">
          <ac:chgData name="Dagmara Budnik" userId="S::dagmara.budnik@doc.unich.it::51b10ae2-4fda-443f-9b21-803b38526504" providerId="AD" clId="Web-{D350D9DE-1D4A-EDF6-1576-F5B45C8711EB}" dt="2024-05-21T07:11:05.843" v="28" actId="20577"/>
          <ac:spMkLst>
            <pc:docMk/>
            <pc:sldMk cId="1886178397" sldId="320"/>
            <ac:spMk id="5" creationId="{B3D70D83-4CFE-696D-7AAE-33B7AA565017}"/>
          </ac:spMkLst>
        </pc:spChg>
      </pc:sldChg>
      <pc:sldChg chg="addSp delSp modSp mod setBg">
        <pc:chgData name="Dagmara Budnik" userId="S::dagmara.budnik@doc.unich.it::51b10ae2-4fda-443f-9b21-803b38526504" providerId="AD" clId="Web-{D350D9DE-1D4A-EDF6-1576-F5B45C8711EB}" dt="2024-05-21T07:14:18.645" v="38"/>
        <pc:sldMkLst>
          <pc:docMk/>
          <pc:sldMk cId="146618677" sldId="321"/>
        </pc:sldMkLst>
        <pc:spChg chg="del mod ord">
          <ac:chgData name="Dagmara Budnik" userId="S::dagmara.budnik@doc.unich.it::51b10ae2-4fda-443f-9b21-803b38526504" providerId="AD" clId="Web-{D350D9DE-1D4A-EDF6-1576-F5B45C8711EB}" dt="2024-05-21T07:14:11.489" v="37"/>
          <ac:spMkLst>
            <pc:docMk/>
            <pc:sldMk cId="146618677" sldId="321"/>
            <ac:spMk id="3" creationId="{00000000-0000-0000-0000-000000000000}"/>
          </ac:spMkLst>
        </pc:spChg>
        <pc:spChg chg="mod ord">
          <ac:chgData name="Dagmara Budnik" userId="S::dagmara.budnik@doc.unich.it::51b10ae2-4fda-443f-9b21-803b38526504" providerId="AD" clId="Web-{D350D9DE-1D4A-EDF6-1576-F5B45C8711EB}" dt="2024-05-21T07:14:18.645" v="38"/>
          <ac:spMkLst>
            <pc:docMk/>
            <pc:sldMk cId="146618677" sldId="321"/>
            <ac:spMk id="4" creationId="{128DA9CA-6737-024A-A4C8-391EF4D1AB0D}"/>
          </ac:spMkLst>
        </pc:spChg>
        <pc:spChg chg="add del">
          <ac:chgData name="Dagmara Budnik" userId="S::dagmara.budnik@doc.unich.it::51b10ae2-4fda-443f-9b21-803b38526504" providerId="AD" clId="Web-{D350D9DE-1D4A-EDF6-1576-F5B45C8711EB}" dt="2024-05-21T07:14:18.645" v="38"/>
          <ac:spMkLst>
            <pc:docMk/>
            <pc:sldMk cId="146618677" sldId="321"/>
            <ac:spMk id="9" creationId="{522A94E1-AEBD-4286-BFF8-0711E4CD3E3B}"/>
          </ac:spMkLst>
        </pc:spChg>
        <pc:spChg chg="add">
          <ac:chgData name="Dagmara Budnik" userId="S::dagmara.budnik@doc.unich.it::51b10ae2-4fda-443f-9b21-803b38526504" providerId="AD" clId="Web-{D350D9DE-1D4A-EDF6-1576-F5B45C8711EB}" dt="2024-05-21T07:14:18.645" v="38"/>
          <ac:spMkLst>
            <pc:docMk/>
            <pc:sldMk cId="146618677" sldId="321"/>
            <ac:spMk id="14" creationId="{42A4FC2C-047E-45A5-965D-8E1E3BF09BC6}"/>
          </ac:spMkLst>
        </pc:spChg>
        <pc:picChg chg="add mod">
          <ac:chgData name="Dagmara Budnik" userId="S::dagmara.budnik@doc.unich.it::51b10ae2-4fda-443f-9b21-803b38526504" providerId="AD" clId="Web-{D350D9DE-1D4A-EDF6-1576-F5B45C8711EB}" dt="2024-05-21T07:14:18.645" v="38"/>
          <ac:picMkLst>
            <pc:docMk/>
            <pc:sldMk cId="146618677" sldId="321"/>
            <ac:picMk id="2" creationId="{8F64E8D4-A63A-0280-3D93-E9E781AC1736}"/>
          </ac:picMkLst>
        </pc:picChg>
      </pc:sldChg>
      <pc:sldChg chg="addSp modSp ord">
        <pc:chgData name="Dagmara Budnik" userId="S::dagmara.budnik@doc.unich.it::51b10ae2-4fda-443f-9b21-803b38526504" providerId="AD" clId="Web-{D350D9DE-1D4A-EDF6-1576-F5B45C8711EB}" dt="2024-05-21T07:48:07.437" v="123" actId="20577"/>
        <pc:sldMkLst>
          <pc:docMk/>
          <pc:sldMk cId="3589597548" sldId="322"/>
        </pc:sldMkLst>
        <pc:spChg chg="add mod">
          <ac:chgData name="Dagmara Budnik" userId="S::dagmara.budnik@doc.unich.it::51b10ae2-4fda-443f-9b21-803b38526504" providerId="AD" clId="Web-{D350D9DE-1D4A-EDF6-1576-F5B45C8711EB}" dt="2024-05-21T07:47:24.982" v="118" actId="14100"/>
          <ac:spMkLst>
            <pc:docMk/>
            <pc:sldMk cId="3589597548" sldId="322"/>
            <ac:spMk id="2" creationId="{6FB59593-DFF0-0768-5457-D5EE3EFDE9B7}"/>
          </ac:spMkLst>
        </pc:spChg>
        <pc:spChg chg="mod">
          <ac:chgData name="Dagmara Budnik" userId="S::dagmara.budnik@doc.unich.it::51b10ae2-4fda-443f-9b21-803b38526504" providerId="AD" clId="Web-{D350D9DE-1D4A-EDF6-1576-F5B45C8711EB}" dt="2024-05-21T07:48:07.437" v="123" actId="20577"/>
          <ac:spMkLst>
            <pc:docMk/>
            <pc:sldMk cId="3589597548" sldId="322"/>
            <ac:spMk id="3" creationId="{00000000-0000-0000-0000-000000000000}"/>
          </ac:spMkLst>
        </pc:spChg>
      </pc:sldChg>
      <pc:sldChg chg="addSp modSp add replId">
        <pc:chgData name="Dagmara Budnik" userId="S::dagmara.budnik@doc.unich.it::51b10ae2-4fda-443f-9b21-803b38526504" providerId="AD" clId="Web-{D350D9DE-1D4A-EDF6-1576-F5B45C8711EB}" dt="2024-05-21T07:24:19.756" v="62"/>
        <pc:sldMkLst>
          <pc:docMk/>
          <pc:sldMk cId="2208774400" sldId="328"/>
        </pc:sldMkLst>
        <pc:picChg chg="add mod">
          <ac:chgData name="Dagmara Budnik" userId="S::dagmara.budnik@doc.unich.it::51b10ae2-4fda-443f-9b21-803b38526504" providerId="AD" clId="Web-{D350D9DE-1D4A-EDF6-1576-F5B45C8711EB}" dt="2024-05-21T07:24:19.756" v="62"/>
          <ac:picMkLst>
            <pc:docMk/>
            <pc:sldMk cId="2208774400" sldId="328"/>
            <ac:picMk id="2" creationId="{CAF9E0D2-FD0F-841F-3DEF-82A8829C1893}"/>
          </ac:picMkLst>
        </pc:picChg>
      </pc:sldChg>
      <pc:sldChg chg="add del">
        <pc:chgData name="Dagmara Budnik" userId="S::dagmara.budnik@doc.unich.it::51b10ae2-4fda-443f-9b21-803b38526504" providerId="AD" clId="Web-{D350D9DE-1D4A-EDF6-1576-F5B45C8711EB}" dt="2024-05-21T07:11:10.984" v="29"/>
        <pc:sldMkLst>
          <pc:docMk/>
          <pc:sldMk cId="3686419826" sldId="328"/>
        </pc:sldMkLst>
      </pc:sldChg>
      <pc:sldChg chg="addSp modSp add replId">
        <pc:chgData name="Dagmara Budnik" userId="S::dagmara.budnik@doc.unich.it::51b10ae2-4fda-443f-9b21-803b38526504" providerId="AD" clId="Web-{D350D9DE-1D4A-EDF6-1576-F5B45C8711EB}" dt="2024-05-21T07:22:18.753" v="55"/>
        <pc:sldMkLst>
          <pc:docMk/>
          <pc:sldMk cId="1877217827" sldId="329"/>
        </pc:sldMkLst>
        <pc:spChg chg="mod">
          <ac:chgData name="Dagmara Budnik" userId="S::dagmara.budnik@doc.unich.it::51b10ae2-4fda-443f-9b21-803b38526504" providerId="AD" clId="Web-{D350D9DE-1D4A-EDF6-1576-F5B45C8711EB}" dt="2024-05-21T07:22:18.237" v="54" actId="20577"/>
          <ac:spMkLst>
            <pc:docMk/>
            <pc:sldMk cId="1877217827" sldId="329"/>
            <ac:spMk id="3" creationId="{00000000-0000-0000-0000-000000000000}"/>
          </ac:spMkLst>
        </pc:spChg>
        <pc:picChg chg="add mod">
          <ac:chgData name="Dagmara Budnik" userId="S::dagmara.budnik@doc.unich.it::51b10ae2-4fda-443f-9b21-803b38526504" providerId="AD" clId="Web-{D350D9DE-1D4A-EDF6-1576-F5B45C8711EB}" dt="2024-05-21T07:22:18.753" v="55"/>
          <ac:picMkLst>
            <pc:docMk/>
            <pc:sldMk cId="1877217827" sldId="329"/>
            <ac:picMk id="2" creationId="{F82C875A-2377-3EF3-7736-DCFA07C08145}"/>
          </ac:picMkLst>
        </pc:picChg>
      </pc:sldChg>
      <pc:sldChg chg="addSp delSp modSp add mod replId modClrScheme chgLayout">
        <pc:chgData name="Dagmara Budnik" userId="S::dagmara.budnik@doc.unich.it::51b10ae2-4fda-443f-9b21-803b38526504" providerId="AD" clId="Web-{D350D9DE-1D4A-EDF6-1576-F5B45C8711EB}" dt="2024-05-21T07:50:06.174" v="144" actId="20577"/>
        <pc:sldMkLst>
          <pc:docMk/>
          <pc:sldMk cId="3286065003" sldId="330"/>
        </pc:sldMkLst>
        <pc:spChg chg="add del mod ord">
          <ac:chgData name="Dagmara Budnik" userId="S::dagmara.budnik@doc.unich.it::51b10ae2-4fda-443f-9b21-803b38526504" providerId="AD" clId="Web-{D350D9DE-1D4A-EDF6-1576-F5B45C8711EB}" dt="2024-05-21T07:49:53.487" v="142"/>
          <ac:spMkLst>
            <pc:docMk/>
            <pc:sldMk cId="3286065003" sldId="330"/>
            <ac:spMk id="2" creationId="{69F18210-DED7-B283-D4DB-063ED63AA704}"/>
          </ac:spMkLst>
        </pc:spChg>
        <pc:spChg chg="mod ord">
          <ac:chgData name="Dagmara Budnik" userId="S::dagmara.budnik@doc.unich.it::51b10ae2-4fda-443f-9b21-803b38526504" providerId="AD" clId="Web-{D350D9DE-1D4A-EDF6-1576-F5B45C8711EB}" dt="2024-05-21T07:50:06.174" v="144" actId="20577"/>
          <ac:spMkLst>
            <pc:docMk/>
            <pc:sldMk cId="3286065003" sldId="330"/>
            <ac:spMk id="3" creationId="{00000000-0000-0000-0000-000000000000}"/>
          </ac:spMkLst>
        </pc:spChg>
        <pc:spChg chg="mod ord">
          <ac:chgData name="Dagmara Budnik" userId="S::dagmara.budnik@doc.unich.it::51b10ae2-4fda-443f-9b21-803b38526504" providerId="AD" clId="Web-{D350D9DE-1D4A-EDF6-1576-F5B45C8711EB}" dt="2024-05-21T07:16:05.992" v="39"/>
          <ac:spMkLst>
            <pc:docMk/>
            <pc:sldMk cId="3286065003" sldId="330"/>
            <ac:spMk id="4" creationId="{128DA9CA-6737-024A-A4C8-391EF4D1AB0D}"/>
          </ac:spMkLst>
        </pc:spChg>
      </pc:sldChg>
      <pc:sldChg chg="addSp modSp add replId">
        <pc:chgData name="Dagmara Budnik" userId="S::dagmara.budnik@doc.unich.it::51b10ae2-4fda-443f-9b21-803b38526504" providerId="AD" clId="Web-{D350D9DE-1D4A-EDF6-1576-F5B45C8711EB}" dt="2024-05-21T07:18:59.466" v="47"/>
        <pc:sldMkLst>
          <pc:docMk/>
          <pc:sldMk cId="2829251063" sldId="331"/>
        </pc:sldMkLst>
        <pc:spChg chg="mod">
          <ac:chgData name="Dagmara Budnik" userId="S::dagmara.budnik@doc.unich.it::51b10ae2-4fda-443f-9b21-803b38526504" providerId="AD" clId="Web-{D350D9DE-1D4A-EDF6-1576-F5B45C8711EB}" dt="2024-05-21T07:18:30.105" v="46" actId="1076"/>
          <ac:spMkLst>
            <pc:docMk/>
            <pc:sldMk cId="2829251063" sldId="331"/>
            <ac:spMk id="3" creationId="{00000000-0000-0000-0000-000000000000}"/>
          </ac:spMkLst>
        </pc:spChg>
        <pc:spChg chg="add mod">
          <ac:chgData name="Dagmara Budnik" userId="S::dagmara.budnik@doc.unich.it::51b10ae2-4fda-443f-9b21-803b38526504" providerId="AD" clId="Web-{D350D9DE-1D4A-EDF6-1576-F5B45C8711EB}" dt="2024-05-21T07:18:59.466" v="47"/>
          <ac:spMkLst>
            <pc:docMk/>
            <pc:sldMk cId="2829251063" sldId="331"/>
            <ac:spMk id="5" creationId="{9198627D-0318-3673-3C8F-646F87358CF5}"/>
          </ac:spMkLst>
        </pc:spChg>
      </pc:sldChg>
      <pc:sldChg chg="addSp modSp add replId">
        <pc:chgData name="Dagmara Budnik" userId="S::dagmara.budnik@doc.unich.it::51b10ae2-4fda-443f-9b21-803b38526504" providerId="AD" clId="Web-{D350D9DE-1D4A-EDF6-1576-F5B45C8711EB}" dt="2024-05-21T07:19:43.358" v="49"/>
        <pc:sldMkLst>
          <pc:docMk/>
          <pc:sldMk cId="4224878719" sldId="332"/>
        </pc:sldMkLst>
        <pc:picChg chg="add mod">
          <ac:chgData name="Dagmara Budnik" userId="S::dagmara.budnik@doc.unich.it::51b10ae2-4fda-443f-9b21-803b38526504" providerId="AD" clId="Web-{D350D9DE-1D4A-EDF6-1576-F5B45C8711EB}" dt="2024-05-21T07:19:43.358" v="49"/>
          <ac:picMkLst>
            <pc:docMk/>
            <pc:sldMk cId="4224878719" sldId="332"/>
            <ac:picMk id="2" creationId="{5084E7F1-AA5F-C9E0-179C-30F1B7904B2D}"/>
          </ac:picMkLst>
        </pc:picChg>
      </pc:sldChg>
      <pc:sldChg chg="addSp delSp modSp add mod replId setBg">
        <pc:chgData name="Dagmara Budnik" userId="S::dagmara.budnik@doc.unich.it::51b10ae2-4fda-443f-9b21-803b38526504" providerId="AD" clId="Web-{D350D9DE-1D4A-EDF6-1576-F5B45C8711EB}" dt="2024-05-21T07:30:30.735" v="80"/>
        <pc:sldMkLst>
          <pc:docMk/>
          <pc:sldMk cId="2089950289" sldId="333"/>
        </pc:sldMkLst>
        <pc:spChg chg="mod ord">
          <ac:chgData name="Dagmara Budnik" userId="S::dagmara.budnik@doc.unich.it::51b10ae2-4fda-443f-9b21-803b38526504" providerId="AD" clId="Web-{D350D9DE-1D4A-EDF6-1576-F5B45C8711EB}" dt="2024-05-21T07:30:30.735" v="80"/>
          <ac:spMkLst>
            <pc:docMk/>
            <pc:sldMk cId="2089950289" sldId="333"/>
            <ac:spMk id="3" creationId="{00000000-0000-0000-0000-000000000000}"/>
          </ac:spMkLst>
        </pc:spChg>
        <pc:spChg chg="mod ord">
          <ac:chgData name="Dagmara Budnik" userId="S::dagmara.budnik@doc.unich.it::51b10ae2-4fda-443f-9b21-803b38526504" providerId="AD" clId="Web-{D350D9DE-1D4A-EDF6-1576-F5B45C8711EB}" dt="2024-05-21T07:30:30.735" v="80"/>
          <ac:spMkLst>
            <pc:docMk/>
            <pc:sldMk cId="2089950289" sldId="333"/>
            <ac:spMk id="4" creationId="{128DA9CA-6737-024A-A4C8-391EF4D1AB0D}"/>
          </ac:spMkLst>
        </pc:spChg>
        <pc:spChg chg="add del">
          <ac:chgData name="Dagmara Budnik" userId="S::dagmara.budnik@doc.unich.it::51b10ae2-4fda-443f-9b21-803b38526504" providerId="AD" clId="Web-{D350D9DE-1D4A-EDF6-1576-F5B45C8711EB}" dt="2024-05-21T07:30:30.735" v="80"/>
          <ac:spMkLst>
            <pc:docMk/>
            <pc:sldMk cId="2089950289" sldId="333"/>
            <ac:spMk id="9" creationId="{37C89E4B-3C9F-44B9-8B86-D9E3D112D8EC}"/>
          </ac:spMkLst>
        </pc:spChg>
        <pc:picChg chg="add mod">
          <ac:chgData name="Dagmara Budnik" userId="S::dagmara.budnik@doc.unich.it::51b10ae2-4fda-443f-9b21-803b38526504" providerId="AD" clId="Web-{D350D9DE-1D4A-EDF6-1576-F5B45C8711EB}" dt="2024-05-21T07:30:30.735" v="80"/>
          <ac:picMkLst>
            <pc:docMk/>
            <pc:sldMk cId="2089950289" sldId="333"/>
            <ac:picMk id="2" creationId="{F7EBA656-8BC1-35A9-269C-B0F46B5FCB95}"/>
          </ac:picMkLst>
        </pc:picChg>
        <pc:cxnChg chg="add del">
          <ac:chgData name="Dagmara Budnik" userId="S::dagmara.budnik@doc.unich.it::51b10ae2-4fda-443f-9b21-803b38526504" providerId="AD" clId="Web-{D350D9DE-1D4A-EDF6-1576-F5B45C8711EB}" dt="2024-05-21T07:30:30.735" v="80"/>
          <ac:cxnSpMkLst>
            <pc:docMk/>
            <pc:sldMk cId="2089950289" sldId="333"/>
            <ac:cxnSpMk id="11" creationId="{AA2EAA10-076F-46BD-8F0F-B9A2FB77A85C}"/>
          </ac:cxnSpMkLst>
        </pc:cxnChg>
        <pc:cxnChg chg="add del">
          <ac:chgData name="Dagmara Budnik" userId="S::dagmara.budnik@doc.unich.it::51b10ae2-4fda-443f-9b21-803b38526504" providerId="AD" clId="Web-{D350D9DE-1D4A-EDF6-1576-F5B45C8711EB}" dt="2024-05-21T07:30:30.735" v="80"/>
          <ac:cxnSpMkLst>
            <pc:docMk/>
            <pc:sldMk cId="2089950289" sldId="333"/>
            <ac:cxnSpMk id="13" creationId="{D891E407-403B-4764-86C9-33A56D3BCAA3}"/>
          </ac:cxnSpMkLst>
        </pc:cxnChg>
      </pc:sldChg>
      <pc:sldChg chg="add del">
        <pc:chgData name="Dagmara Budnik" userId="S::dagmara.budnik@doc.unich.it::51b10ae2-4fda-443f-9b21-803b38526504" providerId="AD" clId="Web-{D350D9DE-1D4A-EDF6-1576-F5B45C8711EB}" dt="2024-05-21T07:19:08.482" v="48"/>
        <pc:sldMkLst>
          <pc:docMk/>
          <pc:sldMk cId="3663036924" sldId="333"/>
        </pc:sldMkLst>
      </pc:sldChg>
      <pc:sldChg chg="add del">
        <pc:chgData name="Dagmara Budnik" userId="S::dagmara.budnik@doc.unich.it::51b10ae2-4fda-443f-9b21-803b38526504" providerId="AD" clId="Web-{D350D9DE-1D4A-EDF6-1576-F5B45C8711EB}" dt="2024-05-21T07:17:56.198" v="44"/>
        <pc:sldMkLst>
          <pc:docMk/>
          <pc:sldMk cId="2548409773" sldId="334"/>
        </pc:sldMkLst>
      </pc:sldChg>
      <pc:sldChg chg="addSp modSp add replId">
        <pc:chgData name="Dagmara Budnik" userId="S::dagmara.budnik@doc.unich.it::51b10ae2-4fda-443f-9b21-803b38526504" providerId="AD" clId="Web-{D350D9DE-1D4A-EDF6-1576-F5B45C8711EB}" dt="2024-05-21T07:29:28.280" v="77"/>
        <pc:sldMkLst>
          <pc:docMk/>
          <pc:sldMk cId="3550128289" sldId="334"/>
        </pc:sldMkLst>
        <pc:picChg chg="add mod">
          <ac:chgData name="Dagmara Budnik" userId="S::dagmara.budnik@doc.unich.it::51b10ae2-4fda-443f-9b21-803b38526504" providerId="AD" clId="Web-{D350D9DE-1D4A-EDF6-1576-F5B45C8711EB}" dt="2024-05-21T07:29:28.280" v="77"/>
          <ac:picMkLst>
            <pc:docMk/>
            <pc:sldMk cId="3550128289" sldId="334"/>
            <ac:picMk id="2" creationId="{85F1ED32-A6B5-F014-DDD3-33FE47D6AE33}"/>
          </ac:picMkLst>
        </pc:picChg>
      </pc:sldChg>
      <pc:sldChg chg="addSp modSp add replId">
        <pc:chgData name="Dagmara Budnik" userId="S::dagmara.budnik@doc.unich.it::51b10ae2-4fda-443f-9b21-803b38526504" providerId="AD" clId="Web-{D350D9DE-1D4A-EDF6-1576-F5B45C8711EB}" dt="2024-05-21T07:26:27.775" v="69"/>
        <pc:sldMkLst>
          <pc:docMk/>
          <pc:sldMk cId="2255970768" sldId="335"/>
        </pc:sldMkLst>
        <pc:picChg chg="add mod">
          <ac:chgData name="Dagmara Budnik" userId="S::dagmara.budnik@doc.unich.it::51b10ae2-4fda-443f-9b21-803b38526504" providerId="AD" clId="Web-{D350D9DE-1D4A-EDF6-1576-F5B45C8711EB}" dt="2024-05-21T07:26:27.775" v="69"/>
          <ac:picMkLst>
            <pc:docMk/>
            <pc:sldMk cId="2255970768" sldId="335"/>
            <ac:picMk id="2" creationId="{529FECB3-7546-15A9-2301-102B7255B9C9}"/>
          </ac:picMkLst>
        </pc:picChg>
      </pc:sldChg>
      <pc:sldChg chg="addSp modSp add replId">
        <pc:chgData name="Dagmara Budnik" userId="S::dagmara.budnik@doc.unich.it::51b10ae2-4fda-443f-9b21-803b38526504" providerId="AD" clId="Web-{D350D9DE-1D4A-EDF6-1576-F5B45C8711EB}" dt="2024-05-21T07:26:57.807" v="70"/>
        <pc:sldMkLst>
          <pc:docMk/>
          <pc:sldMk cId="4205243395" sldId="336"/>
        </pc:sldMkLst>
        <pc:picChg chg="add mod">
          <ac:chgData name="Dagmara Budnik" userId="S::dagmara.budnik@doc.unich.it::51b10ae2-4fda-443f-9b21-803b38526504" providerId="AD" clId="Web-{D350D9DE-1D4A-EDF6-1576-F5B45C8711EB}" dt="2024-05-21T07:26:57.807" v="70"/>
          <ac:picMkLst>
            <pc:docMk/>
            <pc:sldMk cId="4205243395" sldId="336"/>
            <ac:picMk id="2" creationId="{DF6086DD-796F-FAAE-5975-AE80C1B93DA5}"/>
          </ac:picMkLst>
        </pc:picChg>
      </pc:sldChg>
      <pc:sldChg chg="addSp modSp add replId">
        <pc:chgData name="Dagmara Budnik" userId="S::dagmara.budnik@doc.unich.it::51b10ae2-4fda-443f-9b21-803b38526504" providerId="AD" clId="Web-{D350D9DE-1D4A-EDF6-1576-F5B45C8711EB}" dt="2024-05-21T07:33:10.396" v="81"/>
        <pc:sldMkLst>
          <pc:docMk/>
          <pc:sldMk cId="2832754740" sldId="337"/>
        </pc:sldMkLst>
        <pc:picChg chg="add mod">
          <ac:chgData name="Dagmara Budnik" userId="S::dagmara.budnik@doc.unich.it::51b10ae2-4fda-443f-9b21-803b38526504" providerId="AD" clId="Web-{D350D9DE-1D4A-EDF6-1576-F5B45C8711EB}" dt="2024-05-21T07:33:10.396" v="81"/>
          <ac:picMkLst>
            <pc:docMk/>
            <pc:sldMk cId="2832754740" sldId="337"/>
            <ac:picMk id="2" creationId="{C403D4AB-F2E6-FD01-C1D5-B45DF8DBAECB}"/>
          </ac:picMkLst>
        </pc:picChg>
      </pc:sldChg>
      <pc:sldChg chg="addSp modSp add ord replId">
        <pc:chgData name="Dagmara Budnik" userId="S::dagmara.budnik@doc.unich.it::51b10ae2-4fda-443f-9b21-803b38526504" providerId="AD" clId="Web-{D350D9DE-1D4A-EDF6-1576-F5B45C8711EB}" dt="2024-05-21T07:34:41.711" v="90"/>
        <pc:sldMkLst>
          <pc:docMk/>
          <pc:sldMk cId="2666889979" sldId="338"/>
        </pc:sldMkLst>
        <pc:picChg chg="add mod">
          <ac:chgData name="Dagmara Budnik" userId="S::dagmara.budnik@doc.unich.it::51b10ae2-4fda-443f-9b21-803b38526504" providerId="AD" clId="Web-{D350D9DE-1D4A-EDF6-1576-F5B45C8711EB}" dt="2024-05-21T07:34:24.226" v="89"/>
          <ac:picMkLst>
            <pc:docMk/>
            <pc:sldMk cId="2666889979" sldId="338"/>
            <ac:picMk id="2" creationId="{176B050E-AF11-4482-383A-B5D78426EECC}"/>
          </ac:picMkLst>
        </pc:picChg>
      </pc:sldChg>
      <pc:sldChg chg="addSp modSp add del replId">
        <pc:chgData name="Dagmara Budnik" userId="S::dagmara.budnik@doc.unich.it::51b10ae2-4fda-443f-9b21-803b38526504" providerId="AD" clId="Web-{D350D9DE-1D4A-EDF6-1576-F5B45C8711EB}" dt="2024-05-21T07:40:45.784" v="96"/>
        <pc:sldMkLst>
          <pc:docMk/>
          <pc:sldMk cId="117421298" sldId="339"/>
        </pc:sldMkLst>
        <pc:picChg chg="add mod">
          <ac:chgData name="Dagmara Budnik" userId="S::dagmara.budnik@doc.unich.it::51b10ae2-4fda-443f-9b21-803b38526504" providerId="AD" clId="Web-{D350D9DE-1D4A-EDF6-1576-F5B45C8711EB}" dt="2024-05-21T07:38:51.921" v="95"/>
          <ac:picMkLst>
            <pc:docMk/>
            <pc:sldMk cId="117421298" sldId="339"/>
            <ac:picMk id="2" creationId="{2E4894E3-5126-C5F5-A288-25237136F401}"/>
          </ac:picMkLst>
        </pc:picChg>
      </pc:sldChg>
      <pc:sldChg chg="addSp modSp add replId">
        <pc:chgData name="Dagmara Budnik" userId="S::dagmara.budnik@doc.unich.it::51b10ae2-4fda-443f-9b21-803b38526504" providerId="AD" clId="Web-{D350D9DE-1D4A-EDF6-1576-F5B45C8711EB}" dt="2024-05-21T07:37:23.325" v="94"/>
        <pc:sldMkLst>
          <pc:docMk/>
          <pc:sldMk cId="1765492639" sldId="340"/>
        </pc:sldMkLst>
        <pc:picChg chg="add mod">
          <ac:chgData name="Dagmara Budnik" userId="S::dagmara.budnik@doc.unich.it::51b10ae2-4fda-443f-9b21-803b38526504" providerId="AD" clId="Web-{D350D9DE-1D4A-EDF6-1576-F5B45C8711EB}" dt="2024-05-21T07:37:23.325" v="94"/>
          <ac:picMkLst>
            <pc:docMk/>
            <pc:sldMk cId="1765492639" sldId="340"/>
            <ac:picMk id="2" creationId="{9E6FE716-CB53-E25A-F9AF-70E3B42852B3}"/>
          </ac:picMkLst>
        </pc:picChg>
      </pc:sldChg>
      <pc:sldChg chg="addSp modSp add replId">
        <pc:chgData name="Dagmara Budnik" userId="S::dagmara.budnik@doc.unich.it::51b10ae2-4fda-443f-9b21-803b38526504" providerId="AD" clId="Web-{D350D9DE-1D4A-EDF6-1576-F5B45C8711EB}" dt="2024-05-21T07:35:32.994" v="91"/>
        <pc:sldMkLst>
          <pc:docMk/>
          <pc:sldMk cId="1382368642" sldId="341"/>
        </pc:sldMkLst>
        <pc:picChg chg="add mod">
          <ac:chgData name="Dagmara Budnik" userId="S::dagmara.budnik@doc.unich.it::51b10ae2-4fda-443f-9b21-803b38526504" providerId="AD" clId="Web-{D350D9DE-1D4A-EDF6-1576-F5B45C8711EB}" dt="2024-05-21T07:35:32.994" v="91"/>
          <ac:picMkLst>
            <pc:docMk/>
            <pc:sldMk cId="1382368642" sldId="341"/>
            <ac:picMk id="2" creationId="{3BED5B46-69A3-E35D-AA12-DAA8F067C3B7}"/>
          </ac:picMkLst>
        </pc:picChg>
      </pc:sldChg>
      <pc:sldChg chg="add del">
        <pc:chgData name="Dagmara Budnik" userId="S::dagmara.budnik@doc.unich.it::51b10ae2-4fda-443f-9b21-803b38526504" providerId="AD" clId="Web-{D350D9DE-1D4A-EDF6-1576-F5B45C8711EB}" dt="2024-05-21T07:34:16.741" v="88"/>
        <pc:sldMkLst>
          <pc:docMk/>
          <pc:sldMk cId="3269479892" sldId="342"/>
        </pc:sldMkLst>
      </pc:sldChg>
      <pc:sldChg chg="add replId">
        <pc:chgData name="Dagmara Budnik" userId="S::dagmara.budnik@doc.unich.it::51b10ae2-4fda-443f-9b21-803b38526504" providerId="AD" clId="Web-{D350D9DE-1D4A-EDF6-1576-F5B45C8711EB}" dt="2024-05-21T07:44:17.008" v="98"/>
        <pc:sldMkLst>
          <pc:docMk/>
          <pc:sldMk cId="3317596193" sldId="342"/>
        </pc:sldMkLst>
      </pc:sldChg>
      <pc:sldChg chg="add del replId">
        <pc:chgData name="Dagmara Budnik" userId="S::dagmara.budnik@doc.unich.it::51b10ae2-4fda-443f-9b21-803b38526504" providerId="AD" clId="Web-{D350D9DE-1D4A-EDF6-1576-F5B45C8711EB}" dt="2024-05-21T07:48:24.953" v="127"/>
        <pc:sldMkLst>
          <pc:docMk/>
          <pc:sldMk cId="1726166365" sldId="343"/>
        </pc:sldMkLst>
      </pc:sldChg>
      <pc:sldChg chg="add del">
        <pc:chgData name="Dagmara Budnik" userId="S::dagmara.budnik@doc.unich.it::51b10ae2-4fda-443f-9b21-803b38526504" providerId="AD" clId="Web-{D350D9DE-1D4A-EDF6-1576-F5B45C8711EB}" dt="2024-05-21T07:48:21.687" v="126"/>
        <pc:sldMkLst>
          <pc:docMk/>
          <pc:sldMk cId="2773318239" sldId="344"/>
        </pc:sldMkLst>
      </pc:sldChg>
      <pc:sldChg chg="add del">
        <pc:chgData name="Dagmara Budnik" userId="S::dagmara.budnik@doc.unich.it::51b10ae2-4fda-443f-9b21-803b38526504" providerId="AD" clId="Web-{D350D9DE-1D4A-EDF6-1576-F5B45C8711EB}" dt="2024-05-21T07:48:16.374" v="125"/>
        <pc:sldMkLst>
          <pc:docMk/>
          <pc:sldMk cId="9697620" sldId="345"/>
        </pc:sldMkLst>
      </pc:sldChg>
      <pc:sldChg chg="add del">
        <pc:chgData name="Dagmara Budnik" userId="S::dagmara.budnik@doc.unich.it::51b10ae2-4fda-443f-9b21-803b38526504" providerId="AD" clId="Web-{D350D9DE-1D4A-EDF6-1576-F5B45C8711EB}" dt="2024-05-21T07:48:12.749" v="124"/>
        <pc:sldMkLst>
          <pc:docMk/>
          <pc:sldMk cId="87003342" sldId="346"/>
        </pc:sldMkLst>
      </pc:sldChg>
      <pc:sldChg chg="add del">
        <pc:chgData name="Dagmara Budnik" userId="S::dagmara.budnik@doc.unich.it::51b10ae2-4fda-443f-9b21-803b38526504" providerId="AD" clId="Web-{D350D9DE-1D4A-EDF6-1576-F5B45C8711EB}" dt="2024-05-21T07:26:16.040" v="68"/>
        <pc:sldMkLst>
          <pc:docMk/>
          <pc:sldMk cId="893081390" sldId="1421"/>
        </pc:sldMkLst>
      </pc:sldChg>
      <pc:sldChg chg="add del">
        <pc:chgData name="Dagmara Budnik" userId="S::dagmara.budnik@doc.unich.it::51b10ae2-4fda-443f-9b21-803b38526504" providerId="AD" clId="Web-{D350D9DE-1D4A-EDF6-1576-F5B45C8711EB}" dt="2024-05-21T07:26:16.040" v="67"/>
        <pc:sldMkLst>
          <pc:docMk/>
          <pc:sldMk cId="291781410" sldId="1422"/>
        </pc:sldMkLst>
      </pc:sldChg>
      <pc:sldChg chg="add del">
        <pc:chgData name="Dagmara Budnik" userId="S::dagmara.budnik@doc.unich.it::51b10ae2-4fda-443f-9b21-803b38526504" providerId="AD" clId="Web-{D350D9DE-1D4A-EDF6-1576-F5B45C8711EB}" dt="2024-05-21T07:37:15.825" v="93"/>
        <pc:sldMkLst>
          <pc:docMk/>
          <pc:sldMk cId="282109653" sldId="1432"/>
        </pc:sldMkLst>
      </pc:sldChg>
      <pc:sldChg chg="add del">
        <pc:chgData name="Dagmara Budnik" userId="S::dagmara.budnik@doc.unich.it::51b10ae2-4fda-443f-9b21-803b38526504" providerId="AD" clId="Web-{D350D9DE-1D4A-EDF6-1576-F5B45C8711EB}" dt="2024-05-21T07:29:07.780" v="74"/>
        <pc:sldMkLst>
          <pc:docMk/>
          <pc:sldMk cId="3566562632" sldId="1436"/>
        </pc:sldMkLst>
      </pc:sldChg>
      <pc:sldChg chg="add del">
        <pc:chgData name="Dagmara Budnik" userId="S::dagmara.budnik@doc.unich.it::51b10ae2-4fda-443f-9b21-803b38526504" providerId="AD" clId="Web-{D350D9DE-1D4A-EDF6-1576-F5B45C8711EB}" dt="2024-05-21T07:24:11.724" v="61"/>
        <pc:sldMkLst>
          <pc:docMk/>
          <pc:sldMk cId="33598591" sldId="14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9C75F-8D4F-8B45-A392-CB1953551221}" type="datetimeFigureOut">
              <a:rPr lang="it-IT" smtClean="0"/>
              <a:t>21/05/2024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6677A-4C48-CC49-BB58-74FB3ADFDD97}" type="slidenum">
              <a:rPr lang="it-IT" smtClean="0"/>
              <a:t>‹#›</a:t>
            </a:fld>
            <a:endParaRPr lang="it-IT"/>
          </a:p>
        </p:txBody>
      </p:sp>
    </p:spTree>
    <p:extLst>
      <p:ext uri="{BB962C8B-B14F-4D97-AF65-F5344CB8AC3E}">
        <p14:creationId xmlns:p14="http://schemas.microsoft.com/office/powerpoint/2010/main" val="12218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421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5643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3319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0065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2533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849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2FACB-328C-4D48-8055-4BD5803C3FB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7CA5948-0C21-774C-97AF-B7A1308D2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85151CF-0047-C348-9F5C-A13DE2BCBA96}"/>
              </a:ext>
            </a:extLst>
          </p:cNvPr>
          <p:cNvSpPr>
            <a:spLocks noGrp="1"/>
          </p:cNvSpPr>
          <p:nvPr>
            <p:ph type="dt" sz="half" idx="10"/>
          </p:nvPr>
        </p:nvSpPr>
        <p:spPr/>
        <p:txBody>
          <a:bodyPr/>
          <a:lstStyle/>
          <a:p>
            <a:fld id="{FC009BBE-D968-DD49-9411-91C310DE7119}" type="datetime1">
              <a:rPr lang="it-IT" smtClean="0"/>
              <a:t>21/05/2024</a:t>
            </a:fld>
            <a:endParaRPr lang="it-IT"/>
          </a:p>
        </p:txBody>
      </p:sp>
      <p:sp>
        <p:nvSpPr>
          <p:cNvPr id="5" name="Segnaposto piè di pagina 4">
            <a:extLst>
              <a:ext uri="{FF2B5EF4-FFF2-40B4-BE49-F238E27FC236}">
                <a16:creationId xmlns:a16="http://schemas.microsoft.com/office/drawing/2014/main" id="{43A25BA5-ABC8-4142-82E3-A514431A25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F2361F-8D17-B94E-8E1A-011E81DD72C5}"/>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344389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5F2C5B-FBEE-AE48-BEB2-1F1429D2795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51D619-9FEC-EE43-AA81-225656AAFB72}"/>
              </a:ext>
            </a:extLst>
          </p:cNvPr>
          <p:cNvSpPr>
            <a:spLocks noGrp="1"/>
          </p:cNvSpPr>
          <p:nvPr>
            <p:ph type="body" orient="vert" idx="1"/>
          </p:nvPr>
        </p:nvSpPr>
        <p:spPr/>
        <p:txBody>
          <a:bodyPr vert="eaVert"/>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A29F098-0C20-AC4E-9836-5135B27EE9C0}"/>
              </a:ext>
            </a:extLst>
          </p:cNvPr>
          <p:cNvSpPr>
            <a:spLocks noGrp="1"/>
          </p:cNvSpPr>
          <p:nvPr>
            <p:ph type="dt" sz="half" idx="10"/>
          </p:nvPr>
        </p:nvSpPr>
        <p:spPr/>
        <p:txBody>
          <a:bodyPr/>
          <a:lstStyle/>
          <a:p>
            <a:fld id="{065BC222-2BF0-F44F-906E-444F32FCB9B7}" type="datetime1">
              <a:rPr lang="it-IT" smtClean="0"/>
              <a:t>21/05/2024</a:t>
            </a:fld>
            <a:endParaRPr lang="it-IT"/>
          </a:p>
        </p:txBody>
      </p:sp>
      <p:sp>
        <p:nvSpPr>
          <p:cNvPr id="5" name="Segnaposto piè di pagina 4">
            <a:extLst>
              <a:ext uri="{FF2B5EF4-FFF2-40B4-BE49-F238E27FC236}">
                <a16:creationId xmlns:a16="http://schemas.microsoft.com/office/drawing/2014/main" id="{FBDCCA60-E8AA-4746-85B3-32404AFA42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CC9967-5616-D04A-8AAA-0C035DFAFC25}"/>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394011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93C0B63-D1C7-5A47-9216-1DD0A7F0662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C153642-E723-8445-B5CB-A4D872A6061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470BEC3-8E89-344A-A7C9-D0DB604A79D1}"/>
              </a:ext>
            </a:extLst>
          </p:cNvPr>
          <p:cNvSpPr>
            <a:spLocks noGrp="1"/>
          </p:cNvSpPr>
          <p:nvPr>
            <p:ph type="dt" sz="half" idx="10"/>
          </p:nvPr>
        </p:nvSpPr>
        <p:spPr/>
        <p:txBody>
          <a:bodyPr/>
          <a:lstStyle/>
          <a:p>
            <a:fld id="{91838AEC-F984-BF41-B83F-F12499A54FCA}" type="datetime1">
              <a:rPr lang="it-IT" smtClean="0"/>
              <a:t>21/05/2024</a:t>
            </a:fld>
            <a:endParaRPr lang="it-IT"/>
          </a:p>
        </p:txBody>
      </p:sp>
      <p:sp>
        <p:nvSpPr>
          <p:cNvPr id="5" name="Segnaposto piè di pagina 4">
            <a:extLst>
              <a:ext uri="{FF2B5EF4-FFF2-40B4-BE49-F238E27FC236}">
                <a16:creationId xmlns:a16="http://schemas.microsoft.com/office/drawing/2014/main" id="{7CAAFE1E-8A86-7A4A-B94A-E80B91C302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9BE475-1C4D-9D41-89A1-B9CB4D6295C5}"/>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125891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2FACB-328C-4D48-8055-4BD5803C3F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it-IT"/>
          </a:p>
        </p:txBody>
      </p:sp>
      <p:sp>
        <p:nvSpPr>
          <p:cNvPr id="3" name="Sottotitolo 2">
            <a:extLst>
              <a:ext uri="{FF2B5EF4-FFF2-40B4-BE49-F238E27FC236}">
                <a16:creationId xmlns:a16="http://schemas.microsoft.com/office/drawing/2014/main" id="{A7CA5948-0C21-774C-97AF-B7A1308D2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it-IT"/>
          </a:p>
        </p:txBody>
      </p:sp>
      <p:sp>
        <p:nvSpPr>
          <p:cNvPr id="4" name="Segnaposto data 3">
            <a:extLst>
              <a:ext uri="{FF2B5EF4-FFF2-40B4-BE49-F238E27FC236}">
                <a16:creationId xmlns:a16="http://schemas.microsoft.com/office/drawing/2014/main" id="{485151CF-0047-C348-9F5C-A13DE2BCBA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009BBE-D968-DD49-9411-91C310DE7119}"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43A25BA5-ABC8-4142-82E3-A514431A25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66F2361F-8D17-B94E-8E1A-011E81DD72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00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3BDEE-AC86-464C-8FA2-45DC52210F7A}"/>
              </a:ext>
            </a:extLst>
          </p:cNvPr>
          <p:cNvSpPr>
            <a:spLocks noGrp="1"/>
          </p:cNvSpPr>
          <p:nvPr>
            <p:ph type="title"/>
          </p:nvPr>
        </p:nvSpPr>
        <p:spPr/>
        <p:txBody>
          <a:bodyPr/>
          <a:lstStyle/>
          <a:p>
            <a:r>
              <a:rPr lang="en-GB"/>
              <a:t>Click to edit Master title style</a:t>
            </a:r>
            <a:endParaRPr lang="it-IT"/>
          </a:p>
        </p:txBody>
      </p:sp>
      <p:sp>
        <p:nvSpPr>
          <p:cNvPr id="3" name="Segnaposto contenuto 2">
            <a:extLst>
              <a:ext uri="{FF2B5EF4-FFF2-40B4-BE49-F238E27FC236}">
                <a16:creationId xmlns:a16="http://schemas.microsoft.com/office/drawing/2014/main" id="{D655DA01-AE3B-9043-8C0B-E8FEC9347A0E}"/>
              </a:ext>
            </a:extLst>
          </p:cNvPr>
          <p:cNvSpPr>
            <a:spLocks noGrp="1"/>
          </p:cNvSpPr>
          <p:nvPr>
            <p:ph idx="1"/>
          </p:nvPr>
        </p:nvSpPr>
        <p:spPr/>
        <p:txBody>
          <a:bodyPr/>
          <a:lstStyle/>
          <a:p>
            <a:pPr lvl="0"/>
            <a:r>
              <a:rPr lang="en-GB"/>
              <a:t>Click to edit Master text styles</a:t>
            </a:r>
          </a:p>
        </p:txBody>
      </p:sp>
      <p:sp>
        <p:nvSpPr>
          <p:cNvPr id="4" name="Segnaposto data 3">
            <a:extLst>
              <a:ext uri="{FF2B5EF4-FFF2-40B4-BE49-F238E27FC236}">
                <a16:creationId xmlns:a16="http://schemas.microsoft.com/office/drawing/2014/main" id="{B7A814F0-61D8-174D-974A-0203C2B0B0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CEEE22-1E24-D24E-8C6F-B26A4F4B406E}"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BF1DD41C-710E-9244-8D23-71FEA91569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9F770BC5-566E-6143-9558-099AB5FA1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66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16699-EF72-414A-B5AF-F6E1B59354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it-IT"/>
          </a:p>
        </p:txBody>
      </p:sp>
      <p:sp>
        <p:nvSpPr>
          <p:cNvPr id="3" name="Segnaposto testo 2">
            <a:extLst>
              <a:ext uri="{FF2B5EF4-FFF2-40B4-BE49-F238E27FC236}">
                <a16:creationId xmlns:a16="http://schemas.microsoft.com/office/drawing/2014/main" id="{6D713559-9A33-BD4E-AD68-6E34A7D10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Segnaposto data 3">
            <a:extLst>
              <a:ext uri="{FF2B5EF4-FFF2-40B4-BE49-F238E27FC236}">
                <a16:creationId xmlns:a16="http://schemas.microsoft.com/office/drawing/2014/main" id="{E060AEBA-D669-E041-8116-17A51DBDC9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8B9991-940D-3F4F-9C77-9398D681430D}"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2721A8F1-C3A5-1A4C-9777-FC77E17B49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41308B93-A098-FD4F-BE01-ADB45AF71C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17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C4653-4A4B-FB44-9170-12DD28B274A7}"/>
              </a:ext>
            </a:extLst>
          </p:cNvPr>
          <p:cNvSpPr>
            <a:spLocks noGrp="1"/>
          </p:cNvSpPr>
          <p:nvPr>
            <p:ph type="title"/>
          </p:nvPr>
        </p:nvSpPr>
        <p:spPr/>
        <p:txBody>
          <a:bodyPr/>
          <a:lstStyle/>
          <a:p>
            <a:r>
              <a:rPr lang="en-GB"/>
              <a:t>Click to edit Master title style</a:t>
            </a:r>
            <a:endParaRPr lang="it-IT"/>
          </a:p>
        </p:txBody>
      </p:sp>
      <p:sp>
        <p:nvSpPr>
          <p:cNvPr id="3" name="Segnaposto contenuto 2">
            <a:extLst>
              <a:ext uri="{FF2B5EF4-FFF2-40B4-BE49-F238E27FC236}">
                <a16:creationId xmlns:a16="http://schemas.microsoft.com/office/drawing/2014/main" id="{48560761-33A6-1E4F-90E2-4E6C1FD233C2}"/>
              </a:ext>
            </a:extLst>
          </p:cNvPr>
          <p:cNvSpPr>
            <a:spLocks noGrp="1"/>
          </p:cNvSpPr>
          <p:nvPr>
            <p:ph sz="half" idx="1"/>
          </p:nvPr>
        </p:nvSpPr>
        <p:spPr>
          <a:xfrm>
            <a:off x="838200" y="1825625"/>
            <a:ext cx="5181600" cy="4351338"/>
          </a:xfrm>
        </p:spPr>
        <p:txBody>
          <a:bodyPr/>
          <a:lstStyle/>
          <a:p>
            <a:pPr lvl="0"/>
            <a:r>
              <a:rPr lang="en-GB"/>
              <a:t>Click to edit Master text styles</a:t>
            </a:r>
          </a:p>
        </p:txBody>
      </p:sp>
      <p:sp>
        <p:nvSpPr>
          <p:cNvPr id="4" name="Segnaposto contenuto 3">
            <a:extLst>
              <a:ext uri="{FF2B5EF4-FFF2-40B4-BE49-F238E27FC236}">
                <a16:creationId xmlns:a16="http://schemas.microsoft.com/office/drawing/2014/main" id="{C4F049CC-1222-5942-9A7A-C9BF448B7889}"/>
              </a:ext>
            </a:extLst>
          </p:cNvPr>
          <p:cNvSpPr>
            <a:spLocks noGrp="1"/>
          </p:cNvSpPr>
          <p:nvPr>
            <p:ph sz="half" idx="2"/>
          </p:nvPr>
        </p:nvSpPr>
        <p:spPr>
          <a:xfrm>
            <a:off x="6172200" y="1825625"/>
            <a:ext cx="5181600" cy="4351338"/>
          </a:xfrm>
        </p:spPr>
        <p:txBody>
          <a:bodyPr/>
          <a:lstStyle/>
          <a:p>
            <a:pPr lvl="0"/>
            <a:r>
              <a:rPr lang="en-GB"/>
              <a:t>Click to edit Master text styles</a:t>
            </a:r>
          </a:p>
        </p:txBody>
      </p:sp>
      <p:sp>
        <p:nvSpPr>
          <p:cNvPr id="5" name="Segnaposto data 4">
            <a:extLst>
              <a:ext uri="{FF2B5EF4-FFF2-40B4-BE49-F238E27FC236}">
                <a16:creationId xmlns:a16="http://schemas.microsoft.com/office/drawing/2014/main" id="{0CDFA01B-5E07-1C48-A09F-02CB03B684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6D22F-39B9-2547-B62A-B214781BDDA8}"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4AFCE879-2FBD-4344-9F2C-B11A81C9F9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6BF2830B-F840-E04A-8141-3E217C06B4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89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3694B5-7860-544E-99F6-62752474CD3C}"/>
              </a:ext>
            </a:extLst>
          </p:cNvPr>
          <p:cNvSpPr>
            <a:spLocks noGrp="1"/>
          </p:cNvSpPr>
          <p:nvPr>
            <p:ph type="title"/>
          </p:nvPr>
        </p:nvSpPr>
        <p:spPr>
          <a:xfrm>
            <a:off x="839788" y="365125"/>
            <a:ext cx="10515600" cy="1325563"/>
          </a:xfrm>
        </p:spPr>
        <p:txBody>
          <a:bodyPr/>
          <a:lstStyle/>
          <a:p>
            <a:r>
              <a:rPr lang="en-GB"/>
              <a:t>Click to edit Master title style</a:t>
            </a:r>
            <a:endParaRPr lang="it-IT"/>
          </a:p>
        </p:txBody>
      </p:sp>
      <p:sp>
        <p:nvSpPr>
          <p:cNvPr id="3" name="Segnaposto testo 2">
            <a:extLst>
              <a:ext uri="{FF2B5EF4-FFF2-40B4-BE49-F238E27FC236}">
                <a16:creationId xmlns:a16="http://schemas.microsoft.com/office/drawing/2014/main" id="{6AAA8DDB-E71A-C24D-95FB-8D2CA98D3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Segnaposto contenuto 3">
            <a:extLst>
              <a:ext uri="{FF2B5EF4-FFF2-40B4-BE49-F238E27FC236}">
                <a16:creationId xmlns:a16="http://schemas.microsoft.com/office/drawing/2014/main" id="{857DAC2A-713D-F04E-8A2B-8A744BFBBA2B}"/>
              </a:ext>
            </a:extLst>
          </p:cNvPr>
          <p:cNvSpPr>
            <a:spLocks noGrp="1"/>
          </p:cNvSpPr>
          <p:nvPr>
            <p:ph sz="half" idx="2"/>
          </p:nvPr>
        </p:nvSpPr>
        <p:spPr>
          <a:xfrm>
            <a:off x="839788" y="2505075"/>
            <a:ext cx="5157787" cy="3684588"/>
          </a:xfrm>
        </p:spPr>
        <p:txBody>
          <a:bodyPr/>
          <a:lstStyle/>
          <a:p>
            <a:pPr lvl="0"/>
            <a:r>
              <a:rPr lang="en-GB"/>
              <a:t>Click to edit Master text styles</a:t>
            </a:r>
          </a:p>
        </p:txBody>
      </p:sp>
      <p:sp>
        <p:nvSpPr>
          <p:cNvPr id="5" name="Segnaposto testo 4">
            <a:extLst>
              <a:ext uri="{FF2B5EF4-FFF2-40B4-BE49-F238E27FC236}">
                <a16:creationId xmlns:a16="http://schemas.microsoft.com/office/drawing/2014/main" id="{DB20DF4B-60CC-3748-AB75-55A0257F2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Segnaposto contenuto 5">
            <a:extLst>
              <a:ext uri="{FF2B5EF4-FFF2-40B4-BE49-F238E27FC236}">
                <a16:creationId xmlns:a16="http://schemas.microsoft.com/office/drawing/2014/main" id="{92529DCA-6F0C-EF4D-B631-7287F5007A59}"/>
              </a:ext>
            </a:extLst>
          </p:cNvPr>
          <p:cNvSpPr>
            <a:spLocks noGrp="1"/>
          </p:cNvSpPr>
          <p:nvPr>
            <p:ph sz="quarter" idx="4"/>
          </p:nvPr>
        </p:nvSpPr>
        <p:spPr>
          <a:xfrm>
            <a:off x="6172200" y="2505075"/>
            <a:ext cx="5183188" cy="3684588"/>
          </a:xfrm>
        </p:spPr>
        <p:txBody>
          <a:bodyPr/>
          <a:lstStyle/>
          <a:p>
            <a:pPr lvl="0"/>
            <a:r>
              <a:rPr lang="en-GB"/>
              <a:t>Click to edit Master text styles</a:t>
            </a:r>
          </a:p>
        </p:txBody>
      </p:sp>
      <p:sp>
        <p:nvSpPr>
          <p:cNvPr id="7" name="Segnaposto data 6">
            <a:extLst>
              <a:ext uri="{FF2B5EF4-FFF2-40B4-BE49-F238E27FC236}">
                <a16:creationId xmlns:a16="http://schemas.microsoft.com/office/drawing/2014/main" id="{F4526D78-417F-164A-BEA4-0E17DC1FD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B6ABBC-7435-A844-BAE2-85D62CE0D977}"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a:extLst>
              <a:ext uri="{FF2B5EF4-FFF2-40B4-BE49-F238E27FC236}">
                <a16:creationId xmlns:a16="http://schemas.microsoft.com/office/drawing/2014/main" id="{FE1E4B7C-F00F-AD49-949E-BC53152740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a:extLst>
              <a:ext uri="{FF2B5EF4-FFF2-40B4-BE49-F238E27FC236}">
                <a16:creationId xmlns:a16="http://schemas.microsoft.com/office/drawing/2014/main" id="{4F717903-38C1-E14D-B896-22EF373B56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7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7CF92D-517A-5E4C-9E6B-842562C8B1AE}"/>
              </a:ext>
            </a:extLst>
          </p:cNvPr>
          <p:cNvSpPr>
            <a:spLocks noGrp="1"/>
          </p:cNvSpPr>
          <p:nvPr>
            <p:ph type="title"/>
          </p:nvPr>
        </p:nvSpPr>
        <p:spPr/>
        <p:txBody>
          <a:bodyPr/>
          <a:lstStyle/>
          <a:p>
            <a:r>
              <a:rPr lang="en-GB"/>
              <a:t>Click to edit Master title style</a:t>
            </a:r>
            <a:endParaRPr lang="it-IT"/>
          </a:p>
        </p:txBody>
      </p:sp>
      <p:sp>
        <p:nvSpPr>
          <p:cNvPr id="3" name="Segnaposto data 2">
            <a:extLst>
              <a:ext uri="{FF2B5EF4-FFF2-40B4-BE49-F238E27FC236}">
                <a16:creationId xmlns:a16="http://schemas.microsoft.com/office/drawing/2014/main" id="{5539EC30-CE63-6B47-AFB9-65C86E1F36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DAEC65-5404-B54B-B4CB-49416D660415}"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a:extLst>
              <a:ext uri="{FF2B5EF4-FFF2-40B4-BE49-F238E27FC236}">
                <a16:creationId xmlns:a16="http://schemas.microsoft.com/office/drawing/2014/main" id="{01CD4F29-8B70-784A-B6E4-72D2B4B8C71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a:extLst>
              <a:ext uri="{FF2B5EF4-FFF2-40B4-BE49-F238E27FC236}">
                <a16:creationId xmlns:a16="http://schemas.microsoft.com/office/drawing/2014/main" id="{DFF1D74D-2D86-434E-952B-5CA9BDC4C2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93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5FA474-74A1-BF4A-9DBB-5D264C2D59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8F0825-9F43-114F-AD82-2F2E8FEE4CC1}"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a:extLst>
              <a:ext uri="{FF2B5EF4-FFF2-40B4-BE49-F238E27FC236}">
                <a16:creationId xmlns:a16="http://schemas.microsoft.com/office/drawing/2014/main" id="{AF70F532-9FD5-8E40-9B79-1E1A37E6AB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DF711699-3137-DB47-8BAA-0043A64FBE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316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EAD071-00B1-6F42-8651-0F4B95BABC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it-IT"/>
          </a:p>
        </p:txBody>
      </p:sp>
      <p:sp>
        <p:nvSpPr>
          <p:cNvPr id="3" name="Segnaposto contenuto 2">
            <a:extLst>
              <a:ext uri="{FF2B5EF4-FFF2-40B4-BE49-F238E27FC236}">
                <a16:creationId xmlns:a16="http://schemas.microsoft.com/office/drawing/2014/main" id="{DFE8BBDC-8F12-044D-A463-6C4CEDBFE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p:txBody>
      </p:sp>
      <p:sp>
        <p:nvSpPr>
          <p:cNvPr id="4" name="Segnaposto testo 3">
            <a:extLst>
              <a:ext uri="{FF2B5EF4-FFF2-40B4-BE49-F238E27FC236}">
                <a16:creationId xmlns:a16="http://schemas.microsoft.com/office/drawing/2014/main" id="{05BB5390-D641-D24D-8601-EDAE2F8E5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egnaposto data 4">
            <a:extLst>
              <a:ext uri="{FF2B5EF4-FFF2-40B4-BE49-F238E27FC236}">
                <a16:creationId xmlns:a16="http://schemas.microsoft.com/office/drawing/2014/main" id="{B046A47B-D270-A94B-9A1A-B84C0185EC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1EB58-44BC-024E-9CB0-278AD7B86898}"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8AFE20DC-D7E1-114F-A2DE-BB7AF23922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B00792A2-4E74-404F-8552-05E5FA570B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50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3BDEE-AC86-464C-8FA2-45DC52210F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55DA01-AE3B-9043-8C0B-E8FEC9347A0E}"/>
              </a:ext>
            </a:extLst>
          </p:cNvPr>
          <p:cNvSpPr>
            <a:spLocks noGrp="1"/>
          </p:cNvSpPr>
          <p:nvPr>
            <p:ph idx="1"/>
          </p:nvPr>
        </p:nvSpPr>
        <p:spPr/>
        <p:txBody>
          <a:body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7A814F0-61D8-174D-974A-0203C2B0B002}"/>
              </a:ext>
            </a:extLst>
          </p:cNvPr>
          <p:cNvSpPr>
            <a:spLocks noGrp="1"/>
          </p:cNvSpPr>
          <p:nvPr>
            <p:ph type="dt" sz="half" idx="10"/>
          </p:nvPr>
        </p:nvSpPr>
        <p:spPr/>
        <p:txBody>
          <a:bodyPr/>
          <a:lstStyle/>
          <a:p>
            <a:fld id="{17CEEE22-1E24-D24E-8C6F-B26A4F4B406E}" type="datetime1">
              <a:rPr lang="it-IT" smtClean="0"/>
              <a:t>21/05/2024</a:t>
            </a:fld>
            <a:endParaRPr lang="it-IT"/>
          </a:p>
        </p:txBody>
      </p:sp>
      <p:sp>
        <p:nvSpPr>
          <p:cNvPr id="5" name="Segnaposto piè di pagina 4">
            <a:extLst>
              <a:ext uri="{FF2B5EF4-FFF2-40B4-BE49-F238E27FC236}">
                <a16:creationId xmlns:a16="http://schemas.microsoft.com/office/drawing/2014/main" id="{BF1DD41C-710E-9244-8D23-71FEA91569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770BC5-566E-6143-9558-099AB5FA10C8}"/>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639349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019F48-AFA2-8E4B-A8FA-F53155C761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it-IT"/>
          </a:p>
        </p:txBody>
      </p:sp>
      <p:sp>
        <p:nvSpPr>
          <p:cNvPr id="3" name="Segnaposto immagine 2">
            <a:extLst>
              <a:ext uri="{FF2B5EF4-FFF2-40B4-BE49-F238E27FC236}">
                <a16:creationId xmlns:a16="http://schemas.microsoft.com/office/drawing/2014/main" id="{E2D29A78-9564-414E-BE8B-8EB5EB90C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it-IT"/>
          </a:p>
        </p:txBody>
      </p:sp>
      <p:sp>
        <p:nvSpPr>
          <p:cNvPr id="4" name="Segnaposto testo 3">
            <a:extLst>
              <a:ext uri="{FF2B5EF4-FFF2-40B4-BE49-F238E27FC236}">
                <a16:creationId xmlns:a16="http://schemas.microsoft.com/office/drawing/2014/main" id="{AC154AEE-0B03-B74A-A536-C455BD876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Segnaposto data 4">
            <a:extLst>
              <a:ext uri="{FF2B5EF4-FFF2-40B4-BE49-F238E27FC236}">
                <a16:creationId xmlns:a16="http://schemas.microsoft.com/office/drawing/2014/main" id="{B13DCC96-6131-B747-AF0E-7FCE50CC33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253D91-7E3A-9640-AD1B-8172E3B2B8D9}"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94A24B0E-B8E1-3344-A790-A9F8C2BFD0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31108E8B-A656-7442-AEF4-447214E55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9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5F2C5B-FBEE-AE48-BEB2-1F1429D2795F}"/>
              </a:ext>
            </a:extLst>
          </p:cNvPr>
          <p:cNvSpPr>
            <a:spLocks noGrp="1"/>
          </p:cNvSpPr>
          <p:nvPr>
            <p:ph type="title"/>
          </p:nvPr>
        </p:nvSpPr>
        <p:spPr/>
        <p:txBody>
          <a:bodyPr/>
          <a:lstStyle/>
          <a:p>
            <a:r>
              <a:rPr lang="en-GB"/>
              <a:t>Click to edit Master title style</a:t>
            </a:r>
            <a:endParaRPr lang="it-IT"/>
          </a:p>
        </p:txBody>
      </p:sp>
      <p:sp>
        <p:nvSpPr>
          <p:cNvPr id="3" name="Segnaposto testo verticale 2">
            <a:extLst>
              <a:ext uri="{FF2B5EF4-FFF2-40B4-BE49-F238E27FC236}">
                <a16:creationId xmlns:a16="http://schemas.microsoft.com/office/drawing/2014/main" id="{5951D619-9FEC-EE43-AA81-225656AAFB72}"/>
              </a:ext>
            </a:extLst>
          </p:cNvPr>
          <p:cNvSpPr>
            <a:spLocks noGrp="1"/>
          </p:cNvSpPr>
          <p:nvPr>
            <p:ph type="body" orient="vert" idx="1"/>
          </p:nvPr>
        </p:nvSpPr>
        <p:spPr/>
        <p:txBody>
          <a:bodyPr vert="eaVert"/>
          <a:lstStyle/>
          <a:p>
            <a:pPr lvl="0"/>
            <a:r>
              <a:rPr lang="en-GB"/>
              <a:t>Click to edit Master text styles</a:t>
            </a:r>
          </a:p>
        </p:txBody>
      </p:sp>
      <p:sp>
        <p:nvSpPr>
          <p:cNvPr id="4" name="Segnaposto data 3">
            <a:extLst>
              <a:ext uri="{FF2B5EF4-FFF2-40B4-BE49-F238E27FC236}">
                <a16:creationId xmlns:a16="http://schemas.microsoft.com/office/drawing/2014/main" id="{6A29F098-0C20-AC4E-9836-5135B27EE9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5BC222-2BF0-F44F-906E-444F32FCB9B7}"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FBDCCA60-E8AA-4746-85B3-32404AFA42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D3CC9967-5616-D04A-8AAA-0C035DFAFC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195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93C0B63-D1C7-5A47-9216-1DD0A7F066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it-IT"/>
          </a:p>
        </p:txBody>
      </p:sp>
      <p:sp>
        <p:nvSpPr>
          <p:cNvPr id="3" name="Segnaposto testo verticale 2">
            <a:extLst>
              <a:ext uri="{FF2B5EF4-FFF2-40B4-BE49-F238E27FC236}">
                <a16:creationId xmlns:a16="http://schemas.microsoft.com/office/drawing/2014/main" id="{1C153642-E723-8445-B5CB-A4D872A606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p:txBody>
      </p:sp>
      <p:sp>
        <p:nvSpPr>
          <p:cNvPr id="4" name="Segnaposto data 3">
            <a:extLst>
              <a:ext uri="{FF2B5EF4-FFF2-40B4-BE49-F238E27FC236}">
                <a16:creationId xmlns:a16="http://schemas.microsoft.com/office/drawing/2014/main" id="{B470BEC3-8E89-344A-A7C9-D0DB604A79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838AEC-F984-BF41-B83F-F12499A54FCA}"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7CAAFE1E-8A86-7A4A-B94A-E80B91C302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D69BE475-1C4D-9D41-89A1-B9CB4D629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650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uota" type="blank">
  <p:cSld name="Vuota">
    <p:spTree>
      <p:nvGrpSpPr>
        <p:cNvPr id="1" name="Shape 15"/>
        <p:cNvGrpSpPr/>
        <p:nvPr/>
      </p:nvGrpSpPr>
      <p:grpSpPr>
        <a:xfrm>
          <a:off x="0" y="0"/>
          <a:ext cx="0" cy="0"/>
          <a:chOff x="0" y="0"/>
          <a:chExt cx="0" cy="0"/>
        </a:xfrm>
      </p:grpSpPr>
      <p:sp>
        <p:nvSpPr>
          <p:cNvPr id="16" name="Google Shape;1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3776516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titolo" type="title">
  <p:cSld name="Diapositiva titolo">
    <p:spTree>
      <p:nvGrpSpPr>
        <p:cNvPr id="1" name="Shape 19"/>
        <p:cNvGrpSpPr/>
        <p:nvPr/>
      </p:nvGrpSpPr>
      <p:grpSpPr>
        <a:xfrm>
          <a:off x="0" y="0"/>
          <a:ext cx="0" cy="0"/>
          <a:chOff x="0" y="0"/>
          <a:chExt cx="0" cy="0"/>
        </a:xfrm>
      </p:grpSpPr>
      <p:sp>
        <p:nvSpPr>
          <p:cNvPr id="20" name="Google Shape;20;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1697703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olo e contenuto" type="obj">
  <p:cSld name="Titolo e contenuto">
    <p:spTree>
      <p:nvGrpSpPr>
        <p:cNvPr id="1" name="Shape 25"/>
        <p:cNvGrpSpPr/>
        <p:nvPr/>
      </p:nvGrpSpPr>
      <p:grpSpPr>
        <a:xfrm>
          <a:off x="0" y="0"/>
          <a:ext cx="0" cy="0"/>
          <a:chOff x="0" y="0"/>
          <a:chExt cx="0" cy="0"/>
        </a:xfrm>
      </p:grpSpPr>
      <p:sp>
        <p:nvSpPr>
          <p:cNvPr id="26" name="Google Shape;2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127312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fronto" type="twoTxTwoObj">
  <p:cSld name="Confronto">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3774477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magine con didascalia" type="picTx">
  <p:cSld name="Immagine con didascalia">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1"/>
          <p:cNvSpPr>
            <a:spLocks noGrp="1"/>
          </p:cNvSpPr>
          <p:nvPr>
            <p:ph type="pic" idx="2"/>
          </p:nvPr>
        </p:nvSpPr>
        <p:spPr>
          <a:xfrm>
            <a:off x="5183188" y="987425"/>
            <a:ext cx="6172200" cy="4873625"/>
          </a:xfrm>
          <a:prstGeom prst="rect">
            <a:avLst/>
          </a:prstGeom>
          <a:noFill/>
          <a:ln>
            <a:noFill/>
          </a:ln>
        </p:spPr>
      </p:sp>
      <p:sp>
        <p:nvSpPr>
          <p:cNvPr id="43" name="Google Shape;43;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83395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testazione sezione" type="secHead">
  <p:cSld name="Intestazione sezione">
    <p:spTree>
      <p:nvGrpSpPr>
        <p:cNvPr id="1" name="Shape 47"/>
        <p:cNvGrpSpPr/>
        <p:nvPr/>
      </p:nvGrpSpPr>
      <p:grpSpPr>
        <a:xfrm>
          <a:off x="0" y="0"/>
          <a:ext cx="0" cy="0"/>
          <a:chOff x="0" y="0"/>
          <a:chExt cx="0" cy="0"/>
        </a:xfrm>
      </p:grpSpPr>
      <p:sp>
        <p:nvSpPr>
          <p:cNvPr id="48" name="Google Shape;48;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3076882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ue contenuti" type="twoObj">
  <p:cSld name="Due contenuti">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215602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16699-EF72-414A-B5AF-F6E1B59354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D713559-9A33-BD4E-AD68-6E34A7D10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060AEBA-D669-E041-8116-17A51DBDC9DE}"/>
              </a:ext>
            </a:extLst>
          </p:cNvPr>
          <p:cNvSpPr>
            <a:spLocks noGrp="1"/>
          </p:cNvSpPr>
          <p:nvPr>
            <p:ph type="dt" sz="half" idx="10"/>
          </p:nvPr>
        </p:nvSpPr>
        <p:spPr/>
        <p:txBody>
          <a:bodyPr/>
          <a:lstStyle/>
          <a:p>
            <a:fld id="{648B9991-940D-3F4F-9C77-9398D681430D}" type="datetime1">
              <a:rPr lang="it-IT" smtClean="0"/>
              <a:t>21/05/2024</a:t>
            </a:fld>
            <a:endParaRPr lang="it-IT"/>
          </a:p>
        </p:txBody>
      </p:sp>
      <p:sp>
        <p:nvSpPr>
          <p:cNvPr id="5" name="Segnaposto piè di pagina 4">
            <a:extLst>
              <a:ext uri="{FF2B5EF4-FFF2-40B4-BE49-F238E27FC236}">
                <a16:creationId xmlns:a16="http://schemas.microsoft.com/office/drawing/2014/main" id="{2721A8F1-C3A5-1A4C-9777-FC77E17B4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308B93-A098-FD4F-BE01-ADB45AF71CDE}"/>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398717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lo titolo" type="titleOnly">
  <p:cSld name="Solo titolo">
    <p:spTree>
      <p:nvGrpSpPr>
        <p:cNvPr id="1" name="Shape 60"/>
        <p:cNvGrpSpPr/>
        <p:nvPr/>
      </p:nvGrpSpPr>
      <p:grpSpPr>
        <a:xfrm>
          <a:off x="0" y="0"/>
          <a:ext cx="0" cy="0"/>
          <a:chOff x="0" y="0"/>
          <a:chExt cx="0" cy="0"/>
        </a:xfrm>
      </p:grpSpPr>
      <p:sp>
        <p:nvSpPr>
          <p:cNvPr id="61" name="Google Shape;6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3206355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uto con didascalia" type="objTx">
  <p:cSld name="Contenuto con didascalia">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936404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olo e testo verticale" type="vertTx">
  <p:cSld name="Titolo e testo verticale">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138572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1_Titolo e testo verticale">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170557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C4653-4A4B-FB44-9170-12DD28B274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8560761-33A6-1E4F-90E2-4E6C1FD233C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4F049CC-1222-5942-9A7A-C9BF448B788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CDFA01B-5E07-1C48-A09F-02CB03B6845E}"/>
              </a:ext>
            </a:extLst>
          </p:cNvPr>
          <p:cNvSpPr>
            <a:spLocks noGrp="1"/>
          </p:cNvSpPr>
          <p:nvPr>
            <p:ph type="dt" sz="half" idx="10"/>
          </p:nvPr>
        </p:nvSpPr>
        <p:spPr/>
        <p:txBody>
          <a:bodyPr/>
          <a:lstStyle/>
          <a:p>
            <a:fld id="{EA36D22F-39B9-2547-B62A-B214781BDDA8}" type="datetime1">
              <a:rPr lang="it-IT" smtClean="0"/>
              <a:t>21/05/2024</a:t>
            </a:fld>
            <a:endParaRPr lang="it-IT"/>
          </a:p>
        </p:txBody>
      </p:sp>
      <p:sp>
        <p:nvSpPr>
          <p:cNvPr id="6" name="Segnaposto piè di pagina 5">
            <a:extLst>
              <a:ext uri="{FF2B5EF4-FFF2-40B4-BE49-F238E27FC236}">
                <a16:creationId xmlns:a16="http://schemas.microsoft.com/office/drawing/2014/main" id="{4AFCE879-2FBD-4344-9F2C-B11A81C9F9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F2830B-F840-E04A-8141-3E217C06B499}"/>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84800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3694B5-7860-544E-99F6-62752474CD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AAA8DDB-E71A-C24D-95FB-8D2CA98D3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57DAC2A-713D-F04E-8A2B-8A744BFBBA2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p:txBody>
      </p:sp>
      <p:sp>
        <p:nvSpPr>
          <p:cNvPr id="5" name="Segnaposto testo 4">
            <a:extLst>
              <a:ext uri="{FF2B5EF4-FFF2-40B4-BE49-F238E27FC236}">
                <a16:creationId xmlns:a16="http://schemas.microsoft.com/office/drawing/2014/main" id="{DB20DF4B-60CC-3748-AB75-55A0257F2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2529DCA-6F0C-EF4D-B631-7287F5007A5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p:txBody>
      </p:sp>
      <p:sp>
        <p:nvSpPr>
          <p:cNvPr id="7" name="Segnaposto data 6">
            <a:extLst>
              <a:ext uri="{FF2B5EF4-FFF2-40B4-BE49-F238E27FC236}">
                <a16:creationId xmlns:a16="http://schemas.microsoft.com/office/drawing/2014/main" id="{F4526D78-417F-164A-BEA4-0E17DC1FD4B1}"/>
              </a:ext>
            </a:extLst>
          </p:cNvPr>
          <p:cNvSpPr>
            <a:spLocks noGrp="1"/>
          </p:cNvSpPr>
          <p:nvPr>
            <p:ph type="dt" sz="half" idx="10"/>
          </p:nvPr>
        </p:nvSpPr>
        <p:spPr/>
        <p:txBody>
          <a:bodyPr/>
          <a:lstStyle/>
          <a:p>
            <a:fld id="{FDB6ABBC-7435-A844-BAE2-85D62CE0D977}" type="datetime1">
              <a:rPr lang="it-IT" smtClean="0"/>
              <a:t>21/05/2024</a:t>
            </a:fld>
            <a:endParaRPr lang="it-IT"/>
          </a:p>
        </p:txBody>
      </p:sp>
      <p:sp>
        <p:nvSpPr>
          <p:cNvPr id="8" name="Segnaposto piè di pagina 7">
            <a:extLst>
              <a:ext uri="{FF2B5EF4-FFF2-40B4-BE49-F238E27FC236}">
                <a16:creationId xmlns:a16="http://schemas.microsoft.com/office/drawing/2014/main" id="{FE1E4B7C-F00F-AD49-949E-BC531527405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F717903-38C1-E14D-B896-22EF373B562E}"/>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139978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7CF92D-517A-5E4C-9E6B-842562C8B1A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539EC30-CE63-6B47-AFB9-65C86E1F360A}"/>
              </a:ext>
            </a:extLst>
          </p:cNvPr>
          <p:cNvSpPr>
            <a:spLocks noGrp="1"/>
          </p:cNvSpPr>
          <p:nvPr>
            <p:ph type="dt" sz="half" idx="10"/>
          </p:nvPr>
        </p:nvSpPr>
        <p:spPr/>
        <p:txBody>
          <a:bodyPr/>
          <a:lstStyle/>
          <a:p>
            <a:fld id="{53DAEC65-5404-B54B-B4CB-49416D660415}" type="datetime1">
              <a:rPr lang="it-IT" smtClean="0"/>
              <a:t>21/05/2024</a:t>
            </a:fld>
            <a:endParaRPr lang="it-IT"/>
          </a:p>
        </p:txBody>
      </p:sp>
      <p:sp>
        <p:nvSpPr>
          <p:cNvPr id="4" name="Segnaposto piè di pagina 3">
            <a:extLst>
              <a:ext uri="{FF2B5EF4-FFF2-40B4-BE49-F238E27FC236}">
                <a16:creationId xmlns:a16="http://schemas.microsoft.com/office/drawing/2014/main" id="{01CD4F29-8B70-784A-B6E4-72D2B4B8C71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F1D74D-2D86-434E-952B-5CA9BDC4C2CC}"/>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126200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5FA474-74A1-BF4A-9DBB-5D264C2D5939}"/>
              </a:ext>
            </a:extLst>
          </p:cNvPr>
          <p:cNvSpPr>
            <a:spLocks noGrp="1"/>
          </p:cNvSpPr>
          <p:nvPr>
            <p:ph type="dt" sz="half" idx="10"/>
          </p:nvPr>
        </p:nvSpPr>
        <p:spPr/>
        <p:txBody>
          <a:bodyPr/>
          <a:lstStyle/>
          <a:p>
            <a:fld id="{F68F0825-9F43-114F-AD82-2F2E8FEE4CC1}" type="datetime1">
              <a:rPr lang="it-IT" smtClean="0"/>
              <a:t>21/05/2024</a:t>
            </a:fld>
            <a:endParaRPr lang="it-IT"/>
          </a:p>
        </p:txBody>
      </p:sp>
      <p:sp>
        <p:nvSpPr>
          <p:cNvPr id="3" name="Segnaposto piè di pagina 2">
            <a:extLst>
              <a:ext uri="{FF2B5EF4-FFF2-40B4-BE49-F238E27FC236}">
                <a16:creationId xmlns:a16="http://schemas.microsoft.com/office/drawing/2014/main" id="{AF70F532-9FD5-8E40-9B79-1E1A37E6AB7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F711699-3137-DB47-8BAA-0043A64FBE76}"/>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152923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EAD071-00B1-6F42-8651-0F4B95BABC7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E8BBDC-8F12-044D-A463-6C4CEDBFEE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p:txBody>
      </p:sp>
      <p:sp>
        <p:nvSpPr>
          <p:cNvPr id="4" name="Segnaposto testo 3">
            <a:extLst>
              <a:ext uri="{FF2B5EF4-FFF2-40B4-BE49-F238E27FC236}">
                <a16:creationId xmlns:a16="http://schemas.microsoft.com/office/drawing/2014/main" id="{05BB5390-D641-D24D-8601-EDAE2F8E5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046A47B-D270-A94B-9A1A-B84C0185EC95}"/>
              </a:ext>
            </a:extLst>
          </p:cNvPr>
          <p:cNvSpPr>
            <a:spLocks noGrp="1"/>
          </p:cNvSpPr>
          <p:nvPr>
            <p:ph type="dt" sz="half" idx="10"/>
          </p:nvPr>
        </p:nvSpPr>
        <p:spPr/>
        <p:txBody>
          <a:bodyPr/>
          <a:lstStyle/>
          <a:p>
            <a:fld id="{37E1EB58-44BC-024E-9CB0-278AD7B86898}" type="datetime1">
              <a:rPr lang="it-IT" smtClean="0"/>
              <a:t>21/05/2024</a:t>
            </a:fld>
            <a:endParaRPr lang="it-IT"/>
          </a:p>
        </p:txBody>
      </p:sp>
      <p:sp>
        <p:nvSpPr>
          <p:cNvPr id="6" name="Segnaposto piè di pagina 5">
            <a:extLst>
              <a:ext uri="{FF2B5EF4-FFF2-40B4-BE49-F238E27FC236}">
                <a16:creationId xmlns:a16="http://schemas.microsoft.com/office/drawing/2014/main" id="{8AFE20DC-D7E1-114F-A2DE-BB7AF23922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792A2-4E74-404F-8552-05E5FA570BAA}"/>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381043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019F48-AFA2-8E4B-A8FA-F53155C7610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2D29A78-9564-414E-BE8B-8EB5EB90C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AC154AEE-0B03-B74A-A536-C455BD876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13DCC96-6131-B747-AF0E-7FCE50CC333A}"/>
              </a:ext>
            </a:extLst>
          </p:cNvPr>
          <p:cNvSpPr>
            <a:spLocks noGrp="1"/>
          </p:cNvSpPr>
          <p:nvPr>
            <p:ph type="dt" sz="half" idx="10"/>
          </p:nvPr>
        </p:nvSpPr>
        <p:spPr/>
        <p:txBody>
          <a:bodyPr/>
          <a:lstStyle/>
          <a:p>
            <a:fld id="{FC253D91-7E3A-9640-AD1B-8172E3B2B8D9}" type="datetime1">
              <a:rPr lang="it-IT" smtClean="0"/>
              <a:t>21/05/2024</a:t>
            </a:fld>
            <a:endParaRPr lang="it-IT"/>
          </a:p>
        </p:txBody>
      </p:sp>
      <p:sp>
        <p:nvSpPr>
          <p:cNvPr id="6" name="Segnaposto piè di pagina 5">
            <a:extLst>
              <a:ext uri="{FF2B5EF4-FFF2-40B4-BE49-F238E27FC236}">
                <a16:creationId xmlns:a16="http://schemas.microsoft.com/office/drawing/2014/main" id="{94A24B0E-B8E1-3344-A790-A9F8C2BFD0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108E8B-A656-7442-AEF4-447214E551D3}"/>
              </a:ext>
            </a:extLst>
          </p:cNvPr>
          <p:cNvSpPr>
            <a:spLocks noGrp="1"/>
          </p:cNvSpPr>
          <p:nvPr>
            <p:ph type="sldNum" sz="quarter" idx="12"/>
          </p:nvPr>
        </p:nvSpPr>
        <p:spPr/>
        <p:txBody>
          <a:bodyPr/>
          <a:lstStyle/>
          <a:p>
            <a:fld id="{147DA16E-911D-134C-86B6-8A2D419F7C26}" type="slidenum">
              <a:rPr lang="it-IT" smtClean="0"/>
              <a:t>‹#›</a:t>
            </a:fld>
            <a:endParaRPr lang="it-IT"/>
          </a:p>
        </p:txBody>
      </p:sp>
    </p:spTree>
    <p:extLst>
      <p:ext uri="{BB962C8B-B14F-4D97-AF65-F5344CB8AC3E}">
        <p14:creationId xmlns:p14="http://schemas.microsoft.com/office/powerpoint/2010/main" val="418735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24AEFAD-3104-994C-8354-E5923EFFFA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BF4558-B3C0-D249-A6E5-A91AAB1DC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94D1EE9-B1F5-0A4F-92FA-1F6EF5CEB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782C9-95FE-CE4B-B011-158243F74374}" type="datetime1">
              <a:rPr lang="it-IT" smtClean="0"/>
              <a:t>21/05/2024</a:t>
            </a:fld>
            <a:endParaRPr lang="it-IT"/>
          </a:p>
        </p:txBody>
      </p:sp>
      <p:sp>
        <p:nvSpPr>
          <p:cNvPr id="5" name="Segnaposto piè di pagina 4">
            <a:extLst>
              <a:ext uri="{FF2B5EF4-FFF2-40B4-BE49-F238E27FC236}">
                <a16:creationId xmlns:a16="http://schemas.microsoft.com/office/drawing/2014/main" id="{4146C6D6-55DF-9943-B226-D5719AFFF4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FC86882-F4AE-2549-B0FF-2A732D3A2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DA16E-911D-134C-86B6-8A2D419F7C26}" type="slidenum">
              <a:rPr lang="it-IT" smtClean="0"/>
              <a:t>‹#›</a:t>
            </a:fld>
            <a:endParaRPr lang="it-IT"/>
          </a:p>
        </p:txBody>
      </p:sp>
    </p:spTree>
    <p:extLst>
      <p:ext uri="{BB962C8B-B14F-4D97-AF65-F5344CB8AC3E}">
        <p14:creationId xmlns:p14="http://schemas.microsoft.com/office/powerpoint/2010/main" val="202413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24AEFAD-3104-994C-8354-E5923EFFFA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BF4558-B3C0-D249-A6E5-A91AAB1DC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94D1EE9-B1F5-0A4F-92FA-1F6EF5CEB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A782C9-95FE-CE4B-B011-158243F74374}" type="datetime1">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21/05/2024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4146C6D6-55DF-9943-B226-D5719AFFF4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3FC86882-F4AE-2549-B0FF-2A732D3A2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2252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extLst>
      <p:ext uri="{BB962C8B-B14F-4D97-AF65-F5344CB8AC3E}">
        <p14:creationId xmlns:p14="http://schemas.microsoft.com/office/powerpoint/2010/main" val="4162673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uromental.eu/"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gi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65935-BE60-FD43-9441-AF467D100672}"/>
              </a:ext>
            </a:extLst>
          </p:cNvPr>
          <p:cNvSpPr>
            <a:spLocks noGrp="1"/>
          </p:cNvSpPr>
          <p:nvPr>
            <p:ph type="ctrTitle"/>
          </p:nvPr>
        </p:nvSpPr>
        <p:spPr>
          <a:xfrm>
            <a:off x="1547534" y="3432361"/>
            <a:ext cx="9144000" cy="1223962"/>
          </a:xfrm>
        </p:spPr>
        <p:txBody>
          <a:bodyPr>
            <a:noAutofit/>
          </a:bodyPr>
          <a:lstStyle/>
          <a:p>
            <a:r>
              <a:rPr lang="en-US" sz="3600" b="1" dirty="0"/>
              <a:t>Co-construction of training contents in sport mental training in Europe </a:t>
            </a:r>
            <a:endParaRPr lang="it-IT" sz="3600" b="1" dirty="0">
              <a:solidFill>
                <a:schemeClr val="accent1">
                  <a:lumMod val="50000"/>
                </a:schemeClr>
              </a:solidFill>
              <a:latin typeface="Helvetica" pitchFamily="2" charset="0"/>
            </a:endParaRPr>
          </a:p>
        </p:txBody>
      </p:sp>
      <p:sp>
        <p:nvSpPr>
          <p:cNvPr id="6" name="Segnaposto numero diapositiva 5">
            <a:extLst>
              <a:ext uri="{FF2B5EF4-FFF2-40B4-BE49-F238E27FC236}">
                <a16:creationId xmlns:a16="http://schemas.microsoft.com/office/drawing/2014/main" id="{F8B85118-DBAC-844B-B448-F6A4449CD548}"/>
              </a:ext>
            </a:extLst>
          </p:cNvPr>
          <p:cNvSpPr>
            <a:spLocks noGrp="1"/>
          </p:cNvSpPr>
          <p:nvPr>
            <p:ph type="sldNum" sz="quarter" idx="12"/>
          </p:nvPr>
        </p:nvSpPr>
        <p:spPr/>
        <p:txBody>
          <a:bodyPr/>
          <a:lstStyle/>
          <a:p>
            <a:fld id="{147DA16E-911D-134C-86B6-8A2D419F7C26}" type="slidenum">
              <a:rPr lang="it-IT" smtClean="0"/>
              <a:t>1</a:t>
            </a:fld>
            <a:endParaRPr lang="it-IT"/>
          </a:p>
        </p:txBody>
      </p:sp>
      <p:pic>
        <p:nvPicPr>
          <p:cNvPr id="3" name="Image 2"/>
          <p:cNvPicPr>
            <a:picLocks noChangeAspect="1"/>
          </p:cNvPicPr>
          <p:nvPr/>
        </p:nvPicPr>
        <p:blipFill>
          <a:blip r:embed="rId3"/>
          <a:stretch>
            <a:fillRect/>
          </a:stretch>
        </p:blipFill>
        <p:spPr>
          <a:xfrm>
            <a:off x="461962" y="205561"/>
            <a:ext cx="2519660" cy="2519660"/>
          </a:xfrm>
          <a:prstGeom prst="rect">
            <a:avLst/>
          </a:prstGeom>
        </p:spPr>
      </p:pic>
      <p:pic>
        <p:nvPicPr>
          <p:cNvPr id="8" name="Image 7"/>
          <p:cNvPicPr>
            <a:picLocks noChangeAspect="1"/>
          </p:cNvPicPr>
          <p:nvPr/>
        </p:nvPicPr>
        <p:blipFill>
          <a:blip r:embed="rId3"/>
          <a:stretch>
            <a:fillRect/>
          </a:stretch>
        </p:blipFill>
        <p:spPr>
          <a:xfrm>
            <a:off x="9220200" y="124600"/>
            <a:ext cx="2600621" cy="2600621"/>
          </a:xfrm>
          <a:prstGeom prst="rect">
            <a:avLst/>
          </a:prstGeom>
        </p:spPr>
      </p:pic>
    </p:spTree>
    <p:extLst>
      <p:ext uri="{BB962C8B-B14F-4D97-AF65-F5344CB8AC3E}">
        <p14:creationId xmlns:p14="http://schemas.microsoft.com/office/powerpoint/2010/main" val="32235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0" name="Google Shape;90;p1"/>
          <p:cNvSpPr txBox="1"/>
          <p:nvPr/>
        </p:nvSpPr>
        <p:spPr>
          <a:xfrm>
            <a:off x="1282168" y="3426748"/>
            <a:ext cx="9212443" cy="1817135"/>
          </a:xfrm>
          <a:prstGeom prst="rect">
            <a:avLst/>
          </a:prstGeom>
          <a:noFill/>
          <a:ln>
            <a:noFill/>
          </a:ln>
        </p:spPr>
        <p:txBody>
          <a:bodyPr spcFirstLastPara="1" wrap="square" lIns="91425" tIns="45700" rIns="91425" bIns="45700" anchor="t" anchorCtr="0">
            <a:noAutofit/>
          </a:bodyPr>
          <a:lstStyle/>
          <a:p>
            <a:pPr algn="ctr">
              <a:lnSpc>
                <a:spcPct val="90000"/>
              </a:lnSpc>
              <a:defRPr/>
            </a:pPr>
            <a:r>
              <a:rPr lang="en-CA" sz="2800" b="1" kern="0" dirty="0">
                <a:latin typeface="Helvetica"/>
                <a:ea typeface="Calibri"/>
                <a:cs typeface="Helvetica"/>
                <a:sym typeface="Calibri"/>
              </a:rPr>
              <a:t>Unit 1 : Engagement process for athletes, coaches and stakeholders</a:t>
            </a:r>
            <a:r>
              <a:rPr lang="en-CA" sz="4400" b="1" kern="0" dirty="0">
                <a:latin typeface="Helvetica"/>
                <a:ea typeface="Calibri"/>
                <a:cs typeface="Helvetica"/>
                <a:sym typeface="Calibri"/>
              </a:rPr>
              <a:t> </a:t>
            </a:r>
            <a:endParaRPr lang="en-CA" sz="4400" b="1" i="0" u="none" strike="noStrike" kern="0" cap="none" spc="0" normalizeH="0" baseline="0" noProof="0" dirty="0">
              <a:ln>
                <a:noFill/>
              </a:ln>
              <a:solidFill>
                <a:schemeClr val="bg1"/>
              </a:solidFill>
              <a:effectLst/>
              <a:uLnTx/>
              <a:uFillTx/>
              <a:latin typeface="Helvetica"/>
              <a:ea typeface="Helvetica Neue"/>
              <a:cs typeface="Helvetica"/>
            </a:endParaRPr>
          </a:p>
        </p:txBody>
      </p:sp>
    </p:spTree>
    <p:extLst>
      <p:ext uri="{BB962C8B-B14F-4D97-AF65-F5344CB8AC3E}">
        <p14:creationId xmlns:p14="http://schemas.microsoft.com/office/powerpoint/2010/main" val="321264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661988" y="93661"/>
            <a:ext cx="10801350" cy="954089"/>
          </a:xfrm>
        </p:spPr>
        <p:txBody>
          <a:bodyPr>
            <a:normAutofit/>
          </a:bodyPr>
          <a:lstStyle/>
          <a:p>
            <a:r>
              <a:rPr lang="en-US" sz="2800" dirty="0">
                <a:solidFill>
                  <a:schemeClr val="bg1"/>
                </a:solidFill>
                <a:latin typeface="Helvetica" panose="020B0604020202020204" pitchFamily="34" charset="0"/>
                <a:cs typeface="Helvetica" panose="020B0604020202020204" pitchFamily="34" charset="0"/>
              </a:rPr>
              <a:t>Engagement process for athletes, coaches, and stakeholders</a:t>
            </a:r>
            <a:endParaRPr lang="fr-FR" sz="2800" dirty="0">
              <a:solidFill>
                <a:schemeClr val="bg1"/>
              </a:solidFill>
              <a:latin typeface="Helvetica" panose="020B0604020202020204" pitchFamily="34" charset="0"/>
              <a:cs typeface="Helvetica" panose="020B0604020202020204" pitchFamily="34" charset="0"/>
            </a:endParaRPr>
          </a:p>
        </p:txBody>
      </p:sp>
      <p:sp>
        <p:nvSpPr>
          <p:cNvPr id="2" name="Rectangle 1"/>
          <p:cNvSpPr/>
          <p:nvPr/>
        </p:nvSpPr>
        <p:spPr>
          <a:xfrm>
            <a:off x="2219087" y="1199999"/>
            <a:ext cx="8515216" cy="646331"/>
          </a:xfrm>
          <a:prstGeom prst="rect">
            <a:avLst/>
          </a:prstGeom>
        </p:spPr>
        <p:txBody>
          <a:bodyPr wrap="none">
            <a:spAutoFit/>
          </a:bodyPr>
          <a:lstStyle/>
          <a:p>
            <a:pPr algn="ctr"/>
            <a:r>
              <a:rPr lang="fr-FR" i="1" dirty="0"/>
              <a:t>Emma Guillet </a:t>
            </a:r>
            <a:r>
              <a:rPr lang="fr-FR" i="1" dirty="0" err="1"/>
              <a:t>Descas</a:t>
            </a:r>
            <a:r>
              <a:rPr lang="fr-FR" i="1" dirty="0"/>
              <a:t> / Virginie Nicaise / Guillaume Martinent/ </a:t>
            </a:r>
          </a:p>
          <a:p>
            <a:pPr algn="ctr"/>
            <a:r>
              <a:rPr lang="fr-FR" i="1" dirty="0"/>
              <a:t>Francisco Miguel Leo/</a:t>
            </a:r>
            <a:r>
              <a:rPr lang="fr-FR" i="1" dirty="0" err="1"/>
              <a:t>Tomás</a:t>
            </a:r>
            <a:r>
              <a:rPr lang="fr-FR" i="1" dirty="0"/>
              <a:t> García-Calvo/Juan José </a:t>
            </a:r>
            <a:r>
              <a:rPr lang="fr-FR" i="1" dirty="0" err="1"/>
              <a:t>Pulido</a:t>
            </a:r>
            <a:r>
              <a:rPr lang="fr-FR" i="1" dirty="0"/>
              <a:t> / Miguel </a:t>
            </a:r>
            <a:r>
              <a:rPr lang="fr-FR" i="1" dirty="0" err="1"/>
              <a:t>Ángel</a:t>
            </a:r>
            <a:r>
              <a:rPr lang="fr-FR" i="1" dirty="0"/>
              <a:t> </a:t>
            </a:r>
            <a:r>
              <a:rPr lang="fr-FR" i="1" dirty="0" err="1"/>
              <a:t>López-Gajardo</a:t>
            </a:r>
            <a:endParaRPr lang="fr-FR" i="1" dirty="0"/>
          </a:p>
        </p:txBody>
      </p:sp>
      <p:pic>
        <p:nvPicPr>
          <p:cNvPr id="6" name="Image 5"/>
          <p:cNvPicPr>
            <a:picLocks noChangeAspect="1"/>
          </p:cNvPicPr>
          <p:nvPr/>
        </p:nvPicPr>
        <p:blipFill>
          <a:blip r:embed="rId3"/>
          <a:stretch>
            <a:fillRect/>
          </a:stretch>
        </p:blipFill>
        <p:spPr>
          <a:xfrm>
            <a:off x="402944" y="1089252"/>
            <a:ext cx="2078423" cy="529998"/>
          </a:xfrm>
          <a:prstGeom prst="rect">
            <a:avLst/>
          </a:prstGeom>
        </p:spPr>
      </p:pic>
      <p:pic>
        <p:nvPicPr>
          <p:cNvPr id="7" name="Image 6"/>
          <p:cNvPicPr>
            <a:picLocks noChangeAspect="1"/>
          </p:cNvPicPr>
          <p:nvPr/>
        </p:nvPicPr>
        <p:blipFill>
          <a:blip r:embed="rId4"/>
          <a:stretch>
            <a:fillRect/>
          </a:stretch>
        </p:blipFill>
        <p:spPr>
          <a:xfrm>
            <a:off x="10829300" y="1155914"/>
            <a:ext cx="502554" cy="734502"/>
          </a:xfrm>
          <a:prstGeom prst="rect">
            <a:avLst/>
          </a:prstGeom>
        </p:spPr>
      </p:pic>
      <p:sp>
        <p:nvSpPr>
          <p:cNvPr id="8" name="Rectangle 7"/>
          <p:cNvSpPr/>
          <p:nvPr/>
        </p:nvSpPr>
        <p:spPr>
          <a:xfrm>
            <a:off x="466726" y="2252135"/>
            <a:ext cx="11239500" cy="3108543"/>
          </a:xfrm>
          <a:prstGeom prst="rect">
            <a:avLst/>
          </a:prstGeom>
        </p:spPr>
        <p:txBody>
          <a:bodyPr wrap="square">
            <a:spAutoFit/>
          </a:bodyPr>
          <a:lstStyle/>
          <a:p>
            <a:pPr algn="just"/>
            <a:r>
              <a:rPr lang="fr-FR" sz="2800" b="1" dirty="0">
                <a:solidFill>
                  <a:schemeClr val="accent2"/>
                </a:solidFill>
              </a:rPr>
              <a:t>Main objective of the </a:t>
            </a:r>
            <a:r>
              <a:rPr lang="fr-FR" sz="2800" b="1" dirty="0" err="1">
                <a:solidFill>
                  <a:schemeClr val="accent2"/>
                </a:solidFill>
              </a:rPr>
              <a:t>teaching</a:t>
            </a:r>
            <a:r>
              <a:rPr lang="fr-FR" sz="2800" b="1" dirty="0">
                <a:solidFill>
                  <a:schemeClr val="accent2"/>
                </a:solidFill>
              </a:rPr>
              <a:t> unit</a:t>
            </a:r>
          </a:p>
          <a:p>
            <a:pPr algn="just"/>
            <a:endParaRPr lang="fr-FR" sz="2800" b="1" dirty="0">
              <a:solidFill>
                <a:schemeClr val="accent2"/>
              </a:solidFill>
            </a:endParaRPr>
          </a:p>
          <a:p>
            <a:pPr algn="just"/>
            <a:r>
              <a:rPr lang="fr-FR" sz="2800" dirty="0"/>
              <a:t>The module </a:t>
            </a:r>
            <a:r>
              <a:rPr lang="fr-FR" sz="2800" dirty="0" err="1"/>
              <a:t>contributes</a:t>
            </a:r>
            <a:r>
              <a:rPr lang="fr-FR" sz="2800" dirty="0"/>
              <a:t> to the </a:t>
            </a:r>
            <a:r>
              <a:rPr lang="fr-FR" sz="2800" dirty="0" err="1"/>
              <a:t>fulfillment</a:t>
            </a:r>
            <a:r>
              <a:rPr lang="fr-FR" sz="2800" dirty="0"/>
              <a:t> of the </a:t>
            </a:r>
            <a:r>
              <a:rPr lang="fr-FR" sz="2800" dirty="0" err="1"/>
              <a:t>educational</a:t>
            </a:r>
            <a:r>
              <a:rPr lang="fr-FR" sz="2800" dirty="0"/>
              <a:t> goals of the </a:t>
            </a:r>
            <a:r>
              <a:rPr lang="fr-FR" sz="2800" dirty="0" err="1"/>
              <a:t>Euromental</a:t>
            </a:r>
            <a:r>
              <a:rPr lang="fr-FR" sz="2800" dirty="0"/>
              <a:t> </a:t>
            </a:r>
            <a:r>
              <a:rPr lang="fr-FR" sz="2800" dirty="0" err="1"/>
              <a:t>project</a:t>
            </a:r>
            <a:r>
              <a:rPr lang="fr-FR" sz="2800" dirty="0"/>
              <a:t>, by </a:t>
            </a:r>
            <a:r>
              <a:rPr lang="fr-FR" sz="2800" dirty="0" err="1"/>
              <a:t>providing</a:t>
            </a:r>
            <a:r>
              <a:rPr lang="fr-FR" sz="2800" dirty="0"/>
              <a:t> the </a:t>
            </a:r>
            <a:r>
              <a:rPr lang="fr-FR" sz="2800" dirty="0" err="1"/>
              <a:t>knowledge</a:t>
            </a:r>
            <a:r>
              <a:rPr lang="fr-FR" sz="2800" dirty="0"/>
              <a:t> and the </a:t>
            </a:r>
            <a:r>
              <a:rPr lang="fr-FR" sz="2800" dirty="0" err="1"/>
              <a:t>competences</a:t>
            </a:r>
            <a:r>
              <a:rPr lang="fr-FR" sz="2800" dirty="0"/>
              <a:t> </a:t>
            </a:r>
            <a:r>
              <a:rPr lang="fr-FR" sz="2800" dirty="0" err="1"/>
              <a:t>related</a:t>
            </a:r>
            <a:r>
              <a:rPr lang="fr-FR" sz="2800" dirty="0"/>
              <a:t> to the </a:t>
            </a:r>
            <a:r>
              <a:rPr lang="fr-FR" sz="2800" u="sng" dirty="0" err="1"/>
              <a:t>athlete</a:t>
            </a:r>
            <a:r>
              <a:rPr lang="fr-FR" sz="2800" u="sng" dirty="0"/>
              <a:t> and coaches engagement</a:t>
            </a:r>
            <a:r>
              <a:rPr lang="fr-FR" sz="2800" dirty="0"/>
              <a:t> and the </a:t>
            </a:r>
            <a:r>
              <a:rPr lang="fr-FR" sz="2800" dirty="0" err="1"/>
              <a:t>strategies</a:t>
            </a:r>
            <a:r>
              <a:rPr lang="fr-FR" sz="2800" dirty="0"/>
              <a:t> to </a:t>
            </a:r>
            <a:r>
              <a:rPr lang="fr-FR" sz="2800" dirty="0" err="1"/>
              <a:t>promote</a:t>
            </a:r>
            <a:r>
              <a:rPr lang="fr-FR" sz="2800" dirty="0"/>
              <a:t> and </a:t>
            </a:r>
            <a:r>
              <a:rPr lang="fr-FR" sz="2800" dirty="0" err="1"/>
              <a:t>foster</a:t>
            </a:r>
            <a:r>
              <a:rPr lang="fr-FR" sz="2800" dirty="0"/>
              <a:t> an </a:t>
            </a:r>
            <a:r>
              <a:rPr lang="fr-FR" sz="2800" dirty="0" err="1"/>
              <a:t>environment</a:t>
            </a:r>
            <a:r>
              <a:rPr lang="fr-FR" sz="2800" dirty="0"/>
              <a:t> to </a:t>
            </a:r>
            <a:r>
              <a:rPr lang="fr-FR" sz="2800" dirty="0" err="1"/>
              <a:t>improve</a:t>
            </a:r>
            <a:r>
              <a:rPr lang="fr-FR" sz="2800" dirty="0"/>
              <a:t> </a:t>
            </a:r>
            <a:r>
              <a:rPr lang="fr-FR" sz="2800" u="sng" dirty="0"/>
              <a:t>the </a:t>
            </a:r>
            <a:r>
              <a:rPr lang="fr-FR" sz="2800" u="sng" dirty="0" err="1"/>
              <a:t>motivational</a:t>
            </a:r>
            <a:r>
              <a:rPr lang="fr-FR" sz="2800" u="sng" dirty="0"/>
              <a:t> </a:t>
            </a:r>
            <a:r>
              <a:rPr lang="fr-FR" sz="2800" u="sng" dirty="0" err="1"/>
              <a:t>processes</a:t>
            </a:r>
            <a:r>
              <a:rPr lang="fr-FR" sz="2800" u="sng" dirty="0"/>
              <a:t> and the engagement </a:t>
            </a:r>
            <a:r>
              <a:rPr lang="fr-FR" sz="2800" u="sng" dirty="0" err="1"/>
              <a:t>quality</a:t>
            </a:r>
            <a:r>
              <a:rPr lang="fr-FR" sz="2800" u="sng" dirty="0"/>
              <a:t>.</a:t>
            </a:r>
          </a:p>
        </p:txBody>
      </p:sp>
    </p:spTree>
    <p:extLst>
      <p:ext uri="{BB962C8B-B14F-4D97-AF65-F5344CB8AC3E}">
        <p14:creationId xmlns:p14="http://schemas.microsoft.com/office/powerpoint/2010/main" val="234856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566738" y="1322844"/>
            <a:ext cx="11449050" cy="4524315"/>
          </a:xfrm>
          <a:prstGeom prst="rect">
            <a:avLst/>
          </a:prstGeom>
        </p:spPr>
        <p:txBody>
          <a:bodyPr wrap="square">
            <a:spAutoFit/>
          </a:bodyPr>
          <a:lstStyle/>
          <a:p>
            <a:pPr algn="just"/>
            <a:r>
              <a:rPr lang="en-US" sz="2400" dirty="0"/>
              <a:t>At the end of the class, the student will have to demonstrate the acquisition of:</a:t>
            </a:r>
          </a:p>
          <a:p>
            <a:pPr algn="just"/>
            <a:endParaRPr lang="en-US" sz="2400" dirty="0"/>
          </a:p>
          <a:p>
            <a:pPr algn="just"/>
            <a:r>
              <a:rPr lang="en-US" sz="2400" dirty="0"/>
              <a:t>1. Knowledge and understanding of different theories and studies about motivation processes and engagement.</a:t>
            </a:r>
          </a:p>
          <a:p>
            <a:pPr algn="just"/>
            <a:r>
              <a:rPr lang="en-US" sz="2400" dirty="0"/>
              <a:t>2. Knowledge about and ability to explain antecedents, moderators, and mediators of athletes and coaches engagement.</a:t>
            </a:r>
          </a:p>
          <a:p>
            <a:pPr algn="just"/>
            <a:r>
              <a:rPr lang="en-US" sz="2400" dirty="0"/>
              <a:t>3. Knowledge and understanding of strategies to develop a positive environment to develop athletes and coaches engagement.</a:t>
            </a:r>
          </a:p>
          <a:p>
            <a:pPr algn="just"/>
            <a:r>
              <a:rPr lang="en-US" sz="2400" dirty="0"/>
              <a:t>4. Ability to develop and implement strategies to improve engagement in a real context.</a:t>
            </a:r>
          </a:p>
          <a:p>
            <a:pPr algn="just"/>
            <a:r>
              <a:rPr lang="en-US" sz="2400" dirty="0"/>
              <a:t>5. Ability to analyze and evaluate the strategies that they are implementing.</a:t>
            </a:r>
          </a:p>
          <a:p>
            <a:pPr algn="just"/>
            <a:r>
              <a:rPr lang="en-US" sz="2400" dirty="0"/>
              <a:t>6. Knowledge and understanding of using different instruments or tools to measure antecedents, moderators, mediators and consequences.</a:t>
            </a:r>
            <a:endParaRPr lang="fr-FR" sz="2400" dirty="0"/>
          </a:p>
        </p:txBody>
      </p:sp>
      <p:sp>
        <p:nvSpPr>
          <p:cNvPr id="5" name="Titre 2"/>
          <p:cNvSpPr>
            <a:spLocks noGrp="1"/>
          </p:cNvSpPr>
          <p:nvPr>
            <p:ph type="title"/>
          </p:nvPr>
        </p:nvSpPr>
        <p:spPr>
          <a:xfrm>
            <a:off x="661988" y="93661"/>
            <a:ext cx="10801350" cy="954089"/>
          </a:xfrm>
        </p:spPr>
        <p:txBody>
          <a:bodyPr>
            <a:normAutofit/>
          </a:bodyPr>
          <a:lstStyle/>
          <a:p>
            <a:r>
              <a:rPr lang="en-US" sz="2800" dirty="0">
                <a:solidFill>
                  <a:schemeClr val="bg1"/>
                </a:solidFill>
                <a:latin typeface="Helvetica" panose="020B0604020202020204" pitchFamily="34" charset="0"/>
                <a:cs typeface="Helvetica" panose="020B0604020202020204" pitchFamily="34" charset="0"/>
              </a:rPr>
              <a:t>Acquisitions</a:t>
            </a:r>
            <a:endParaRPr lang="fr-FR"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0772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376238" y="1190208"/>
            <a:ext cx="5338763" cy="5262979"/>
          </a:xfrm>
          <a:prstGeom prst="rect">
            <a:avLst/>
          </a:prstGeom>
        </p:spPr>
        <p:txBody>
          <a:bodyPr wrap="square">
            <a:spAutoFit/>
          </a:bodyPr>
          <a:lstStyle/>
          <a:p>
            <a:pPr marL="457200" indent="-457200">
              <a:buAutoNum type="arabicPeriod"/>
            </a:pPr>
            <a:r>
              <a:rPr lang="en-US" sz="2400" dirty="0">
                <a:solidFill>
                  <a:schemeClr val="accent2"/>
                </a:solidFill>
              </a:rPr>
              <a:t>Introduction: Engagement athletes and coaches consequences</a:t>
            </a:r>
          </a:p>
          <a:p>
            <a:r>
              <a:rPr lang="en-US" sz="2400" dirty="0">
                <a:solidFill>
                  <a:schemeClr val="accent2"/>
                </a:solidFill>
              </a:rPr>
              <a:t>2. Theories:</a:t>
            </a:r>
          </a:p>
          <a:p>
            <a:r>
              <a:rPr lang="en-US" sz="2400" dirty="0"/>
              <a:t>• Self-Determination Theory in sport</a:t>
            </a:r>
          </a:p>
          <a:p>
            <a:r>
              <a:rPr lang="en-US" sz="2400" dirty="0"/>
              <a:t>• Achievement Goal Theory</a:t>
            </a:r>
          </a:p>
          <a:p>
            <a:r>
              <a:rPr lang="en-US" sz="2400" dirty="0"/>
              <a:t>• Expectation –Value Model</a:t>
            </a:r>
          </a:p>
          <a:p>
            <a:r>
              <a:rPr lang="en-US" sz="2400" dirty="0"/>
              <a:t>• Exchange social model</a:t>
            </a:r>
          </a:p>
          <a:p>
            <a:r>
              <a:rPr lang="en-US" sz="2400" dirty="0">
                <a:solidFill>
                  <a:schemeClr val="accent2"/>
                </a:solidFill>
              </a:rPr>
              <a:t>3. Antecedents: external or environmental factors</a:t>
            </a:r>
          </a:p>
          <a:p>
            <a:r>
              <a:rPr lang="en-US" sz="2400" dirty="0"/>
              <a:t>• Coaches</a:t>
            </a:r>
          </a:p>
          <a:p>
            <a:r>
              <a:rPr lang="en-US" sz="2400" dirty="0"/>
              <a:t>• Family</a:t>
            </a:r>
          </a:p>
          <a:p>
            <a:r>
              <a:rPr lang="en-US" sz="2400" dirty="0"/>
              <a:t> Peers</a:t>
            </a:r>
          </a:p>
          <a:p>
            <a:r>
              <a:rPr lang="en-US" sz="2400" dirty="0"/>
              <a:t>• Organization</a:t>
            </a:r>
          </a:p>
          <a:p>
            <a:endParaRPr lang="en-US" sz="2400" dirty="0"/>
          </a:p>
        </p:txBody>
      </p:sp>
      <p:sp>
        <p:nvSpPr>
          <p:cNvPr id="5" name="Titre 2"/>
          <p:cNvSpPr>
            <a:spLocks noGrp="1"/>
          </p:cNvSpPr>
          <p:nvPr>
            <p:ph type="title"/>
          </p:nvPr>
        </p:nvSpPr>
        <p:spPr>
          <a:xfrm>
            <a:off x="661988" y="93661"/>
            <a:ext cx="10801350" cy="954089"/>
          </a:xfrm>
        </p:spPr>
        <p:txBody>
          <a:bodyPr>
            <a:normAutofit/>
          </a:bodyPr>
          <a:lstStyle/>
          <a:p>
            <a:r>
              <a:rPr lang="en-US" sz="2800" dirty="0">
                <a:solidFill>
                  <a:schemeClr val="bg1"/>
                </a:solidFill>
                <a:latin typeface="Helvetica" panose="020B0604020202020204" pitchFamily="34" charset="0"/>
                <a:cs typeface="Helvetica" panose="020B0604020202020204" pitchFamily="34" charset="0"/>
              </a:rPr>
              <a:t>Contents</a:t>
            </a:r>
            <a:endParaRPr lang="fr-FR" sz="2800" dirty="0">
              <a:solidFill>
                <a:schemeClr val="bg1"/>
              </a:solidFill>
              <a:latin typeface="Helvetica" panose="020B0604020202020204" pitchFamily="34" charset="0"/>
              <a:cs typeface="Helvetica" panose="020B0604020202020204" pitchFamily="34" charset="0"/>
            </a:endParaRPr>
          </a:p>
        </p:txBody>
      </p:sp>
      <p:sp>
        <p:nvSpPr>
          <p:cNvPr id="6" name="Rectangle 5"/>
          <p:cNvSpPr/>
          <p:nvPr/>
        </p:nvSpPr>
        <p:spPr>
          <a:xfrm>
            <a:off x="5953126" y="1335465"/>
            <a:ext cx="6029324" cy="4524315"/>
          </a:xfrm>
          <a:prstGeom prst="rect">
            <a:avLst/>
          </a:prstGeom>
        </p:spPr>
        <p:txBody>
          <a:bodyPr wrap="square">
            <a:spAutoFit/>
          </a:bodyPr>
          <a:lstStyle/>
          <a:p>
            <a:r>
              <a:rPr lang="en-US" sz="2400" dirty="0">
                <a:solidFill>
                  <a:schemeClr val="accent2"/>
                </a:solidFill>
              </a:rPr>
              <a:t>4. Strategies / Scenarios:</a:t>
            </a:r>
          </a:p>
          <a:p>
            <a:r>
              <a:rPr lang="en-US" sz="2400" dirty="0"/>
              <a:t>• Coaches</a:t>
            </a:r>
          </a:p>
          <a:p>
            <a:r>
              <a:rPr lang="en-US" sz="2400" dirty="0"/>
              <a:t>• Family</a:t>
            </a:r>
          </a:p>
          <a:p>
            <a:r>
              <a:rPr lang="en-US" sz="2400" dirty="0"/>
              <a:t>• Peers</a:t>
            </a:r>
          </a:p>
          <a:p>
            <a:r>
              <a:rPr lang="en-US" sz="2400" dirty="0"/>
              <a:t>• Organization</a:t>
            </a:r>
          </a:p>
          <a:p>
            <a:r>
              <a:rPr lang="en-US" sz="2400" dirty="0">
                <a:solidFill>
                  <a:schemeClr val="accent2"/>
                </a:solidFill>
              </a:rPr>
              <a:t>5. Instruments</a:t>
            </a:r>
            <a:r>
              <a:rPr lang="en-US" sz="2400" dirty="0"/>
              <a:t>:</a:t>
            </a:r>
          </a:p>
          <a:p>
            <a:r>
              <a:rPr lang="en-US" sz="2400" dirty="0"/>
              <a:t>• Consequences: Engagement and Burnout.</a:t>
            </a:r>
          </a:p>
          <a:p>
            <a:r>
              <a:rPr lang="en-US" sz="2400" dirty="0"/>
              <a:t>• Motivational Process: Motivation / Basic Psychological Needs</a:t>
            </a:r>
          </a:p>
          <a:p>
            <a:r>
              <a:rPr lang="en-US" sz="2400" dirty="0"/>
              <a:t>• Antecedents: Coaches /Family/Peers/Organization</a:t>
            </a:r>
          </a:p>
          <a:p>
            <a:endParaRPr lang="en-US" sz="2400" dirty="0"/>
          </a:p>
        </p:txBody>
      </p:sp>
    </p:spTree>
    <p:extLst>
      <p:ext uri="{BB962C8B-B14F-4D97-AF65-F5344CB8AC3E}">
        <p14:creationId xmlns:p14="http://schemas.microsoft.com/office/powerpoint/2010/main" val="325503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0" name="Google Shape;90;p1"/>
          <p:cNvSpPr txBox="1"/>
          <p:nvPr/>
        </p:nvSpPr>
        <p:spPr>
          <a:xfrm>
            <a:off x="1282168" y="3426748"/>
            <a:ext cx="9212443" cy="1817135"/>
          </a:xfrm>
          <a:prstGeom prst="rect">
            <a:avLst/>
          </a:prstGeom>
          <a:noFill/>
          <a:ln>
            <a:noFill/>
          </a:ln>
        </p:spPr>
        <p:txBody>
          <a:bodyPr spcFirstLastPara="1" wrap="square" lIns="91425" tIns="45700" rIns="91425" bIns="45700" anchor="t" anchorCtr="0">
            <a:noAutofit/>
          </a:bodyPr>
          <a:lstStyle/>
          <a:p>
            <a:pPr lvl="0" algn="ctr">
              <a:lnSpc>
                <a:spcPct val="90000"/>
              </a:lnSpc>
              <a:defRPr/>
            </a:pPr>
            <a:r>
              <a:rPr kumimoji="0" lang="en-CA" sz="2800" b="1" i="0" u="none" strike="noStrike" kern="0" cap="none" spc="0" normalizeH="0" baseline="0" noProof="0" dirty="0">
                <a:ln>
                  <a:noFill/>
                </a:ln>
                <a:solidFill>
                  <a:srgbClr val="000000"/>
                </a:solidFill>
                <a:effectLst/>
                <a:uLnTx/>
                <a:uFillTx/>
                <a:latin typeface="Helvetica"/>
                <a:ea typeface="Calibri"/>
                <a:cs typeface="Helvetica"/>
                <a:sym typeface="Calibri"/>
              </a:rPr>
              <a:t>Unit 2 : </a:t>
            </a:r>
            <a:r>
              <a:rPr lang="en-US" sz="2800" b="1" kern="0" dirty="0">
                <a:solidFill>
                  <a:srgbClr val="000000"/>
                </a:solidFill>
                <a:latin typeface="Helvetica"/>
                <a:ea typeface="Calibri"/>
                <a:cs typeface="Helvetica"/>
                <a:sym typeface="Calibri"/>
              </a:rPr>
              <a:t>Group dynamics and leadership development in athletes and coaches</a:t>
            </a:r>
            <a:r>
              <a:rPr kumimoji="0" lang="en-CA" sz="4400" b="1" i="0" u="none" strike="noStrike" kern="0" cap="none" spc="0" normalizeH="0" baseline="0" noProof="0" dirty="0">
                <a:ln>
                  <a:noFill/>
                </a:ln>
                <a:solidFill>
                  <a:srgbClr val="000000"/>
                </a:solidFill>
                <a:effectLst/>
                <a:uLnTx/>
                <a:uFillTx/>
                <a:latin typeface="Helvetica"/>
                <a:ea typeface="Calibri"/>
                <a:cs typeface="Helvetica"/>
                <a:sym typeface="Calibri"/>
              </a:rPr>
              <a:t> </a:t>
            </a:r>
            <a:endParaRPr kumimoji="0" lang="en-CA" sz="4400" b="1" i="0" u="none" strike="noStrike" kern="0" cap="none" spc="0" normalizeH="0" baseline="0" noProof="0" dirty="0">
              <a:ln>
                <a:noFill/>
              </a:ln>
              <a:solidFill>
                <a:srgbClr val="FFFFFF"/>
              </a:solidFill>
              <a:effectLst/>
              <a:uLnTx/>
              <a:uFillTx/>
              <a:latin typeface="Helvetica"/>
              <a:ea typeface="Helvetica Neue"/>
              <a:cs typeface="Helvetica"/>
            </a:endParaRPr>
          </a:p>
        </p:txBody>
      </p:sp>
    </p:spTree>
    <p:extLst>
      <p:ext uri="{BB962C8B-B14F-4D97-AF65-F5344CB8AC3E}">
        <p14:creationId xmlns:p14="http://schemas.microsoft.com/office/powerpoint/2010/main" val="352733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94158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6122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0" name="Google Shape;90;p1"/>
          <p:cNvSpPr txBox="1"/>
          <p:nvPr/>
        </p:nvSpPr>
        <p:spPr>
          <a:xfrm>
            <a:off x="1282168" y="3426748"/>
            <a:ext cx="9212443" cy="1817135"/>
          </a:xfrm>
          <a:prstGeom prst="rect">
            <a:avLst/>
          </a:prstGeom>
          <a:noFill/>
          <a:ln>
            <a:noFill/>
          </a:ln>
        </p:spPr>
        <p:txBody>
          <a:bodyPr spcFirstLastPara="1" wrap="square" lIns="91425" tIns="45700" rIns="91425" bIns="45700" anchor="t" anchorCtr="0">
            <a:noAutofit/>
          </a:bodyPr>
          <a:lstStyle/>
          <a:p>
            <a:pPr lvl="0" algn="ctr">
              <a:lnSpc>
                <a:spcPct val="90000"/>
              </a:lnSpc>
              <a:defRPr/>
            </a:pPr>
            <a:r>
              <a:rPr kumimoji="0" lang="en-CA" sz="2800" b="1" i="0" u="none" strike="noStrike" kern="0" cap="none" spc="0" normalizeH="0" baseline="0" noProof="0" dirty="0">
                <a:ln>
                  <a:noFill/>
                </a:ln>
                <a:solidFill>
                  <a:srgbClr val="000000"/>
                </a:solidFill>
                <a:effectLst/>
                <a:uLnTx/>
                <a:uFillTx/>
                <a:latin typeface="Helvetica"/>
                <a:ea typeface="Calibri"/>
                <a:cs typeface="Helvetica"/>
                <a:sym typeface="Calibri"/>
              </a:rPr>
              <a:t>Unit 3 : </a:t>
            </a:r>
            <a:r>
              <a:rPr lang="en-US" sz="2800" b="1" kern="0" dirty="0">
                <a:solidFill>
                  <a:srgbClr val="000000"/>
                </a:solidFill>
                <a:latin typeface="Helvetica"/>
                <a:ea typeface="Calibri"/>
                <a:cs typeface="Helvetica"/>
                <a:sym typeface="Calibri"/>
              </a:rPr>
              <a:t>Practical application of psychological strategies</a:t>
            </a:r>
            <a:r>
              <a:rPr kumimoji="0" lang="en-CA" sz="4400" b="1" i="0" u="none" strike="noStrike" kern="0" cap="none" spc="0" normalizeH="0" baseline="0" noProof="0" dirty="0">
                <a:ln>
                  <a:noFill/>
                </a:ln>
                <a:solidFill>
                  <a:srgbClr val="000000"/>
                </a:solidFill>
                <a:effectLst/>
                <a:uLnTx/>
                <a:uFillTx/>
                <a:latin typeface="Helvetica"/>
                <a:ea typeface="Calibri"/>
                <a:cs typeface="Helvetica"/>
                <a:sym typeface="Calibri"/>
              </a:rPr>
              <a:t> </a:t>
            </a:r>
            <a:endParaRPr kumimoji="0" lang="en-CA" sz="4400" b="1" i="0" u="none" strike="noStrike" kern="0" cap="none" spc="0" normalizeH="0" baseline="0" noProof="0" dirty="0">
              <a:ln>
                <a:noFill/>
              </a:ln>
              <a:solidFill>
                <a:srgbClr val="FFFFFF"/>
              </a:solidFill>
              <a:effectLst/>
              <a:uLnTx/>
              <a:uFillTx/>
              <a:latin typeface="Helvetica"/>
              <a:ea typeface="Helvetica Neue"/>
              <a:cs typeface="Helvetica"/>
            </a:endParaRPr>
          </a:p>
        </p:txBody>
      </p:sp>
    </p:spTree>
    <p:extLst>
      <p:ext uri="{BB962C8B-B14F-4D97-AF65-F5344CB8AC3E}">
        <p14:creationId xmlns:p14="http://schemas.microsoft.com/office/powerpoint/2010/main" val="187570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8139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37738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fld id="{147DA16E-911D-134C-86B6-8A2D419F7C26}" type="slidenum">
              <a:rPr lang="it-IT" dirty="0" smtClean="0"/>
              <a:t>2</a:t>
            </a:fld>
            <a:endParaRPr lang="it-IT"/>
          </a:p>
        </p:txBody>
      </p:sp>
      <p:sp>
        <p:nvSpPr>
          <p:cNvPr id="3" name="Titre 2"/>
          <p:cNvSpPr>
            <a:spLocks noGrp="1"/>
          </p:cNvSpPr>
          <p:nvPr>
            <p:ph type="title"/>
          </p:nvPr>
        </p:nvSpPr>
        <p:spPr>
          <a:xfrm>
            <a:off x="600075" y="114300"/>
            <a:ext cx="10515600" cy="881063"/>
          </a:xfrm>
        </p:spPr>
        <p:txBody>
          <a:bodyPr>
            <a:normAutofit/>
          </a:bodyPr>
          <a:lstStyle/>
          <a:p>
            <a:r>
              <a:rPr lang="fr-FR" sz="2800" dirty="0">
                <a:solidFill>
                  <a:schemeClr val="bg1"/>
                </a:solidFill>
                <a:latin typeface="Helvetica" panose="020B0604020202020204" pitchFamily="34" charset="0"/>
                <a:cs typeface="Helvetica" panose="020B0604020202020204" pitchFamily="34" charset="0"/>
              </a:rPr>
              <a:t>THE PROJECT</a:t>
            </a:r>
          </a:p>
        </p:txBody>
      </p:sp>
      <p:sp>
        <p:nvSpPr>
          <p:cNvPr id="6" name="Rectangle 5"/>
          <p:cNvSpPr/>
          <p:nvPr/>
        </p:nvSpPr>
        <p:spPr>
          <a:xfrm>
            <a:off x="209550" y="2696170"/>
            <a:ext cx="11872912" cy="3416320"/>
          </a:xfrm>
          <a:prstGeom prst="rect">
            <a:avLst/>
          </a:prstGeom>
        </p:spPr>
        <p:txBody>
          <a:bodyPr wrap="square">
            <a:spAutoFit/>
          </a:bodyPr>
          <a:lstStyle/>
          <a:p>
            <a:pPr algn="just"/>
            <a:r>
              <a:rPr lang="en-US" sz="2400" dirty="0"/>
              <a:t>THE “EUROMENTAL” PROJECT has been financed by the Erasmus + Program, Action Type “KA220-HED – Cooperation partnerships in higher education”. </a:t>
            </a:r>
            <a:r>
              <a:rPr lang="en-US" sz="2400" dirty="0" err="1"/>
              <a:t>Euromental</a:t>
            </a:r>
            <a:r>
              <a:rPr lang="en-US" sz="2400" dirty="0"/>
              <a:t> will spread over a period of 36 months.</a:t>
            </a:r>
          </a:p>
          <a:p>
            <a:pPr algn="just"/>
            <a:endParaRPr lang="en-US" sz="2400" dirty="0"/>
          </a:p>
          <a:p>
            <a:pPr algn="just"/>
            <a:r>
              <a:rPr lang="en-US" sz="2400" dirty="0"/>
              <a:t>The association among mental skills and performance enhancement is continuously highlighted by coaches and athletes, although they are not completely aware about the underpinning psychophysiological mechanisms.</a:t>
            </a:r>
          </a:p>
          <a:p>
            <a:pPr algn="just"/>
            <a:r>
              <a:rPr lang="en-US" sz="2400" dirty="0"/>
              <a:t>Mental skill trainers must seek the autonomy of the athlete because mental preparation is part of the training process.</a:t>
            </a:r>
          </a:p>
        </p:txBody>
      </p:sp>
      <p:pic>
        <p:nvPicPr>
          <p:cNvPr id="7" name="Image 6"/>
          <p:cNvPicPr>
            <a:picLocks noChangeAspect="1"/>
          </p:cNvPicPr>
          <p:nvPr/>
        </p:nvPicPr>
        <p:blipFill>
          <a:blip r:embed="rId3"/>
          <a:stretch>
            <a:fillRect/>
          </a:stretch>
        </p:blipFill>
        <p:spPr>
          <a:xfrm>
            <a:off x="2253261" y="1097741"/>
            <a:ext cx="8862414" cy="1496050"/>
          </a:xfrm>
          <a:prstGeom prst="rect">
            <a:avLst/>
          </a:prstGeom>
        </p:spPr>
      </p:pic>
    </p:spTree>
    <p:extLst>
      <p:ext uri="{BB962C8B-B14F-4D97-AF65-F5344CB8AC3E}">
        <p14:creationId xmlns:p14="http://schemas.microsoft.com/office/powerpoint/2010/main" val="4292449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0" name="Google Shape;90;p1"/>
          <p:cNvSpPr txBox="1"/>
          <p:nvPr/>
        </p:nvSpPr>
        <p:spPr>
          <a:xfrm>
            <a:off x="1282168" y="3426748"/>
            <a:ext cx="9212443" cy="1817135"/>
          </a:xfrm>
          <a:prstGeom prst="rect">
            <a:avLst/>
          </a:prstGeom>
          <a:noFill/>
          <a:ln>
            <a:noFill/>
          </a:ln>
        </p:spPr>
        <p:txBody>
          <a:bodyPr spcFirstLastPara="1" wrap="square" lIns="91425" tIns="45700" rIns="91425" bIns="45700" anchor="t" anchorCtr="0">
            <a:noAutofit/>
          </a:bodyPr>
          <a:lstStyle/>
          <a:p>
            <a:pPr lvl="0" algn="ctr">
              <a:lnSpc>
                <a:spcPct val="90000"/>
              </a:lnSpc>
              <a:defRPr/>
            </a:pPr>
            <a:r>
              <a:rPr kumimoji="0" lang="en-CA" sz="2800" b="1" i="0" u="none" strike="noStrike" kern="0" cap="none" spc="0" normalizeH="0" baseline="0" noProof="0" dirty="0">
                <a:ln>
                  <a:noFill/>
                </a:ln>
                <a:solidFill>
                  <a:srgbClr val="000000"/>
                </a:solidFill>
                <a:effectLst/>
                <a:uLnTx/>
                <a:uFillTx/>
                <a:latin typeface="Helvetica"/>
                <a:ea typeface="Calibri"/>
                <a:cs typeface="Helvetica"/>
                <a:sym typeface="Calibri"/>
              </a:rPr>
              <a:t>Unit 4: </a:t>
            </a:r>
            <a:r>
              <a:rPr lang="en-US" sz="2800" b="1" kern="0" dirty="0">
                <a:solidFill>
                  <a:srgbClr val="000000"/>
                </a:solidFill>
                <a:latin typeface="Helvetica"/>
                <a:ea typeface="Calibri"/>
                <a:cs typeface="Helvetica"/>
                <a:sym typeface="Calibri"/>
              </a:rPr>
              <a:t>Optimal and non-optimal performance, psychophysiological states, and stress-recovery</a:t>
            </a:r>
          </a:p>
          <a:p>
            <a:pPr lvl="0" algn="ctr">
              <a:lnSpc>
                <a:spcPct val="90000"/>
              </a:lnSpc>
              <a:defRPr/>
            </a:pPr>
            <a:r>
              <a:rPr lang="en-US" sz="2800" b="1" kern="0" dirty="0">
                <a:solidFill>
                  <a:srgbClr val="000000"/>
                </a:solidFill>
                <a:latin typeface="Helvetica"/>
                <a:ea typeface="Calibri"/>
                <a:cs typeface="Helvetica"/>
                <a:sym typeface="Calibri"/>
              </a:rPr>
              <a:t>balance</a:t>
            </a:r>
            <a:endParaRPr kumimoji="0" lang="en-CA" sz="4400" b="1" i="0" u="none" strike="noStrike" kern="0" cap="none" spc="0" normalizeH="0" baseline="0" noProof="0" dirty="0">
              <a:ln>
                <a:noFill/>
              </a:ln>
              <a:solidFill>
                <a:srgbClr val="FFFFFF"/>
              </a:solidFill>
              <a:effectLst/>
              <a:uLnTx/>
              <a:uFillTx/>
              <a:latin typeface="Helvetica"/>
              <a:ea typeface="Helvetica Neue"/>
              <a:cs typeface="Helvetica"/>
            </a:endParaRPr>
          </a:p>
        </p:txBody>
      </p:sp>
    </p:spTree>
    <p:extLst>
      <p:ext uri="{BB962C8B-B14F-4D97-AF65-F5344CB8AC3E}">
        <p14:creationId xmlns:p14="http://schemas.microsoft.com/office/powerpoint/2010/main" val="44176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86784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669534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0" name="Google Shape;90;p1"/>
          <p:cNvSpPr txBox="1"/>
          <p:nvPr/>
        </p:nvSpPr>
        <p:spPr>
          <a:xfrm>
            <a:off x="1282168" y="3426748"/>
            <a:ext cx="9212443" cy="1817135"/>
          </a:xfrm>
          <a:prstGeom prst="rect">
            <a:avLst/>
          </a:prstGeom>
          <a:noFill/>
          <a:ln>
            <a:noFill/>
          </a:ln>
        </p:spPr>
        <p:txBody>
          <a:bodyPr spcFirstLastPara="1" wrap="square" lIns="91425" tIns="45700" rIns="91425" bIns="45700" anchor="t" anchorCtr="0">
            <a:noAutofit/>
          </a:bodyPr>
          <a:lstStyle/>
          <a:p>
            <a:pPr lvl="0" algn="ctr">
              <a:lnSpc>
                <a:spcPct val="90000"/>
              </a:lnSpc>
              <a:defRPr/>
            </a:pPr>
            <a:r>
              <a:rPr kumimoji="0" lang="en-CA" sz="2800" b="1" i="0" u="none" strike="noStrike" kern="0" cap="none" spc="0" normalizeH="0" baseline="0" noProof="0" dirty="0">
                <a:ln>
                  <a:noFill/>
                </a:ln>
                <a:solidFill>
                  <a:srgbClr val="000000"/>
                </a:solidFill>
                <a:effectLst/>
                <a:uLnTx/>
                <a:uFillTx/>
                <a:latin typeface="Helvetica"/>
                <a:ea typeface="Calibri"/>
                <a:cs typeface="Helvetica"/>
                <a:sym typeface="Calibri"/>
              </a:rPr>
              <a:t>Unit 5 </a:t>
            </a:r>
            <a:r>
              <a:rPr lang="en-CA" sz="2800" b="1" kern="0" dirty="0">
                <a:solidFill>
                  <a:srgbClr val="000000"/>
                </a:solidFill>
                <a:latin typeface="Helvetica"/>
                <a:ea typeface="Calibri"/>
                <a:cs typeface="Helvetica"/>
                <a:sym typeface="Calibri"/>
              </a:rPr>
              <a:t>: Psychological (Mental) Skills Training</a:t>
            </a:r>
            <a:r>
              <a:rPr kumimoji="0" lang="en-CA" sz="4400" b="1" i="0" u="none" strike="noStrike" kern="0" cap="none" spc="0" normalizeH="0" baseline="0" noProof="0" dirty="0">
                <a:ln>
                  <a:noFill/>
                </a:ln>
                <a:solidFill>
                  <a:srgbClr val="000000"/>
                </a:solidFill>
                <a:effectLst/>
                <a:uLnTx/>
                <a:uFillTx/>
                <a:latin typeface="Helvetica"/>
                <a:ea typeface="Calibri"/>
                <a:cs typeface="Helvetica"/>
                <a:sym typeface="Calibri"/>
              </a:rPr>
              <a:t> </a:t>
            </a:r>
            <a:endParaRPr kumimoji="0" lang="en-CA" sz="4400" b="1" i="0" u="none" strike="noStrike" kern="0" cap="none" spc="0" normalizeH="0" baseline="0" noProof="0" dirty="0">
              <a:ln>
                <a:noFill/>
              </a:ln>
              <a:solidFill>
                <a:srgbClr val="FFFFFF"/>
              </a:solidFill>
              <a:effectLst/>
              <a:uLnTx/>
              <a:uFillTx/>
              <a:latin typeface="Helvetica"/>
              <a:ea typeface="Helvetica Neue"/>
              <a:cs typeface="Helvetica"/>
            </a:endParaRPr>
          </a:p>
        </p:txBody>
      </p:sp>
    </p:spTree>
    <p:extLst>
      <p:ext uri="{BB962C8B-B14F-4D97-AF65-F5344CB8AC3E}">
        <p14:creationId xmlns:p14="http://schemas.microsoft.com/office/powerpoint/2010/main" val="324282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234351" y="5691"/>
            <a:ext cx="10515600" cy="1325563"/>
          </a:xfrm>
        </p:spPr>
        <p:txBody>
          <a:bodyPr/>
          <a:lstStyle/>
          <a:p>
            <a:r>
              <a:rPr lang="fr-FR" dirty="0">
                <a:solidFill>
                  <a:schemeClr val="bg1"/>
                </a:solidFill>
                <a:ea typeface="Calibri Light"/>
                <a:cs typeface="Calibri Light"/>
              </a:rPr>
              <a:t>Mental training</a:t>
            </a:r>
            <a:endParaRPr lang="fr-FR" dirty="0">
              <a:solidFill>
                <a:schemeClr val="bg1"/>
              </a:solidFill>
            </a:endParaRPr>
          </a:p>
        </p:txBody>
      </p:sp>
      <p:sp>
        <p:nvSpPr>
          <p:cNvPr id="5" name="pole tekstowe 4">
            <a:extLst>
              <a:ext uri="{FF2B5EF4-FFF2-40B4-BE49-F238E27FC236}">
                <a16:creationId xmlns:a16="http://schemas.microsoft.com/office/drawing/2014/main" id="{B3D70D83-4CFE-696D-7AAE-33B7AA565017}"/>
              </a:ext>
            </a:extLst>
          </p:cNvPr>
          <p:cNvSpPr txBox="1"/>
          <p:nvPr/>
        </p:nvSpPr>
        <p:spPr>
          <a:xfrm>
            <a:off x="741872" y="1719532"/>
            <a:ext cx="11024558"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dirty="0">
                <a:cs typeface="Arial"/>
              </a:rPr>
              <a:t>"Mental training is a process in which athletes, usually with the help of consultants or coaches, systematically use strategies and techniques to build mental skills and </a:t>
            </a:r>
            <a:r>
              <a:rPr lang="pl-PL" sz="2800" dirty="0" err="1">
                <a:cs typeface="Arial"/>
              </a:rPr>
              <a:t>well-being</a:t>
            </a:r>
            <a:r>
              <a:rPr lang="en-US" sz="2800" dirty="0">
                <a:cs typeface="Arial"/>
              </a:rPr>
              <a:t> to</a:t>
            </a:r>
            <a:r>
              <a:rPr lang="pl-PL" sz="2800" dirty="0">
                <a:cs typeface="Arial"/>
              </a:rPr>
              <a:t> </a:t>
            </a:r>
            <a:r>
              <a:rPr lang="en-US" sz="2800" dirty="0">
                <a:cs typeface="Arial"/>
              </a:rPr>
              <a:t>enhance their performance, development, and experiences in sport.</a:t>
            </a:r>
            <a:r>
              <a:rPr lang="pl-PL" sz="2800" dirty="0">
                <a:cs typeface="Arial"/>
              </a:rPr>
              <a:t> </a:t>
            </a:r>
            <a:r>
              <a:rPr lang="en-US" sz="2800" dirty="0">
                <a:cs typeface="Arial"/>
              </a:rPr>
              <a:t>Enhancing mental health in athletes is an important objective for</a:t>
            </a:r>
            <a:r>
              <a:rPr lang="pl-PL" sz="2800" dirty="0">
                <a:cs typeface="Arial"/>
              </a:rPr>
              <a:t> </a:t>
            </a:r>
            <a:r>
              <a:rPr lang="en-US" sz="2800" dirty="0">
                <a:cs typeface="Arial"/>
              </a:rPr>
              <a:t>mental performance consultants</a:t>
            </a:r>
            <a:r>
              <a:rPr lang="pl-PL" sz="2800" dirty="0">
                <a:cs typeface="Arial"/>
              </a:rPr>
              <a:t> (</a:t>
            </a:r>
            <a:r>
              <a:rPr lang="pl-PL" sz="2800" dirty="0" err="1">
                <a:cs typeface="Arial"/>
              </a:rPr>
              <a:t>Vealey</a:t>
            </a:r>
            <a:r>
              <a:rPr lang="pl-PL" sz="2800" dirty="0">
                <a:cs typeface="Arial"/>
              </a:rPr>
              <a:t>, 2023, p. 1)".</a:t>
            </a:r>
            <a:r>
              <a:rPr lang="en-US" sz="2800" dirty="0">
                <a:cs typeface="Arial"/>
              </a:rPr>
              <a:t>​</a:t>
            </a:r>
          </a:p>
          <a:p>
            <a:endParaRPr lang="it-IT" sz="2800" dirty="0">
              <a:ea typeface="Calibri"/>
              <a:cs typeface="Arial"/>
            </a:endParaRPr>
          </a:p>
        </p:txBody>
      </p:sp>
    </p:spTree>
    <p:extLst>
      <p:ext uri="{BB962C8B-B14F-4D97-AF65-F5344CB8AC3E}">
        <p14:creationId xmlns:p14="http://schemas.microsoft.com/office/powerpoint/2010/main" val="188617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Obraz 1" descr="Obraz zawierający tekst, diagram, zrzut ekranu, Plan&#10;&#10;Opis wygenerowany automatycznie">
            <a:extLst>
              <a:ext uri="{FF2B5EF4-FFF2-40B4-BE49-F238E27FC236}">
                <a16:creationId xmlns:a16="http://schemas.microsoft.com/office/drawing/2014/main" id="{8F64E8D4-A63A-0280-3D93-E9E781AC1736}"/>
              </a:ext>
            </a:extLst>
          </p:cNvPr>
          <p:cNvPicPr>
            <a:picLocks noChangeAspect="1"/>
          </p:cNvPicPr>
          <p:nvPr/>
        </p:nvPicPr>
        <p:blipFill rotWithShape="1">
          <a:blip r:embed="rId2"/>
          <a:srcRect b="19"/>
          <a:stretch/>
        </p:blipFill>
        <p:spPr>
          <a:xfrm>
            <a:off x="0" y="0"/>
            <a:ext cx="12192000" cy="6858000"/>
          </a:xfrm>
          <a:prstGeom prst="rect">
            <a:avLst/>
          </a:prstGeom>
        </p:spPr>
      </p:pic>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47DA16E-911D-134C-86B6-8A2D419F7C26}"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25</a:t>
            </a:fld>
            <a:endParaRPr kumimoji="0" lang="en-US" b="0" i="0" u="none" strike="noStrike"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4661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b="1" dirty="0">
                <a:latin typeface="Calibri"/>
                <a:ea typeface="Calibri"/>
                <a:cs typeface="Calibri"/>
              </a:rPr>
              <a:t>Example of </a:t>
            </a:r>
            <a:r>
              <a:rPr lang="fr-FR" sz="3600" b="1" dirty="0" err="1">
                <a:latin typeface="Calibri"/>
                <a:ea typeface="Calibri"/>
                <a:cs typeface="Calibri"/>
              </a:rPr>
              <a:t>strategies</a:t>
            </a:r>
            <a:r>
              <a:rPr lang="fr-FR" sz="3600" b="1" dirty="0">
                <a:latin typeface="Calibri"/>
                <a:ea typeface="Calibri"/>
                <a:cs typeface="Calibri"/>
              </a:rPr>
              <a:t> and techniques:</a:t>
            </a:r>
            <a:br>
              <a:rPr lang="fr-FR" sz="3600" b="1" dirty="0">
                <a:latin typeface="Calibri"/>
                <a:ea typeface="Calibri"/>
                <a:cs typeface="Calibri"/>
              </a:rPr>
            </a:br>
            <a:r>
              <a:rPr lang="fr-FR" sz="3600" b="1" dirty="0">
                <a:latin typeface="Calibri"/>
                <a:ea typeface="Calibri"/>
                <a:cs typeface="Calibri"/>
              </a:rPr>
              <a:t> 1. Attention and concentration</a:t>
            </a:r>
            <a:br>
              <a:rPr lang="fr-FR" sz="3600" b="1" dirty="0">
                <a:latin typeface="Calibri"/>
                <a:ea typeface="Calibri"/>
                <a:cs typeface="Calibri"/>
              </a:rPr>
            </a:br>
            <a:r>
              <a:rPr lang="fr-FR" sz="3600" b="1" dirty="0">
                <a:latin typeface="Calibri"/>
                <a:ea typeface="Calibri"/>
                <a:cs typeface="Calibri"/>
              </a:rPr>
              <a:t> 2. Arousal </a:t>
            </a:r>
            <a:r>
              <a:rPr lang="fr-FR" sz="3600" b="1" dirty="0" err="1">
                <a:latin typeface="Calibri"/>
                <a:ea typeface="Calibri"/>
                <a:cs typeface="Calibri"/>
              </a:rPr>
              <a:t>regulation</a:t>
            </a:r>
            <a:br>
              <a:rPr lang="fr-FR" sz="3600" b="1" dirty="0">
                <a:latin typeface="Calibri"/>
                <a:ea typeface="Calibri"/>
                <a:cs typeface="Calibri"/>
              </a:rPr>
            </a:br>
            <a:r>
              <a:rPr lang="fr-FR" sz="3600" b="1" dirty="0">
                <a:latin typeface="Calibri"/>
                <a:ea typeface="Calibri"/>
                <a:cs typeface="Calibri"/>
              </a:rPr>
              <a:t>3. </a:t>
            </a:r>
            <a:r>
              <a:rPr lang="fr-FR" sz="3600" b="1" dirty="0" err="1">
                <a:latin typeface="Calibri"/>
                <a:ea typeface="Calibri"/>
                <a:cs typeface="Calibri"/>
              </a:rPr>
              <a:t>Imagery</a:t>
            </a:r>
            <a:br>
              <a:rPr lang="fr-FR" sz="3600" b="1" dirty="0">
                <a:latin typeface="Calibri"/>
                <a:ea typeface="Calibri"/>
                <a:cs typeface="Calibri"/>
              </a:rPr>
            </a:br>
            <a:r>
              <a:rPr lang="fr-FR" sz="3600" b="1" dirty="0">
                <a:latin typeface="Calibri"/>
                <a:ea typeface="Calibri"/>
                <a:cs typeface="Calibri"/>
              </a:rPr>
              <a:t>4. Self- talk </a:t>
            </a:r>
            <a:endParaRPr lang="pl-PL" dirty="0" err="1"/>
          </a:p>
        </p:txBody>
      </p:sp>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06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838200" y="5691"/>
            <a:ext cx="10515600" cy="1325563"/>
          </a:xfrm>
        </p:spPr>
        <p:txBody>
          <a:bodyPr/>
          <a:lstStyle/>
          <a:p>
            <a:r>
              <a:rPr lang="fr-FR" sz="2800" dirty="0">
                <a:solidFill>
                  <a:srgbClr val="FFFFFF"/>
                </a:solidFill>
                <a:latin typeface="Helvetica"/>
                <a:cs typeface="Helvetica"/>
              </a:rPr>
              <a:t>Concentration  and Attention </a:t>
            </a:r>
            <a:r>
              <a:rPr lang="fr-FR" sz="2800" dirty="0" err="1">
                <a:solidFill>
                  <a:srgbClr val="FFFFFF"/>
                </a:solidFill>
                <a:latin typeface="Helvetica"/>
                <a:cs typeface="Helvetica"/>
              </a:rPr>
              <a:t>definition</a:t>
            </a:r>
            <a:endParaRPr lang="pl-PL" dirty="0" err="1"/>
          </a:p>
        </p:txBody>
      </p:sp>
      <p:sp>
        <p:nvSpPr>
          <p:cNvPr id="5" name="Content Placeholder 5">
            <a:extLst>
              <a:ext uri="{FF2B5EF4-FFF2-40B4-BE49-F238E27FC236}">
                <a16:creationId xmlns:a16="http://schemas.microsoft.com/office/drawing/2014/main" id="{9198627D-0318-3673-3C8F-646F87358CF5}"/>
              </a:ext>
            </a:extLst>
          </p:cNvPr>
          <p:cNvSpPr>
            <a:spLocks noGrp="1"/>
          </p:cNvSpPr>
          <p:nvPr>
            <p:ph idx="1"/>
          </p:nvPr>
        </p:nvSpPr>
        <p:spPr>
          <a:xfrm>
            <a:off x="559419" y="1500229"/>
            <a:ext cx="10515600" cy="4351338"/>
          </a:xfrm>
        </p:spPr>
        <p:txBody>
          <a:bodyPr>
            <a:normAutofit/>
          </a:bodyPr>
          <a:lstStyle/>
          <a:p>
            <a:pPr marL="0" indent="0">
              <a:buNone/>
            </a:pPr>
            <a:r>
              <a:rPr lang="en-US" altLang="en-US" b="1" dirty="0">
                <a:solidFill>
                  <a:srgbClr val="FF0000"/>
                </a:solidFill>
                <a:ea typeface="ＭＳ Ｐゴシック" panose="020B0600070205080204" pitchFamily="34" charset="-128"/>
              </a:rPr>
              <a:t>Concentration</a:t>
            </a:r>
            <a:r>
              <a:rPr lang="en-US" altLang="en-US" b="1" dirty="0">
                <a:solidFill>
                  <a:srgbClr val="3766BC"/>
                </a:solidFill>
                <a:ea typeface="ＭＳ Ｐゴシック" panose="020B0600070205080204" pitchFamily="34" charset="-128"/>
              </a:rPr>
              <a:t> </a:t>
            </a:r>
          </a:p>
          <a:p>
            <a:pPr marL="0" indent="0">
              <a:buNone/>
            </a:pPr>
            <a:r>
              <a:rPr lang="en-GB" sz="2400" dirty="0"/>
              <a:t>P</a:t>
            </a:r>
            <a:r>
              <a:rPr lang="en-GB" sz="2400" dirty="0">
                <a:effectLst/>
              </a:rPr>
              <a:t>rocess of selecting from multiple sources of information those most relevant to some goal, and of managing the interference from non-selected sources.</a:t>
            </a:r>
            <a:endParaRPr lang="en-US" altLang="en-US" sz="2400" dirty="0">
              <a:solidFill>
                <a:srgbClr val="3766BC"/>
              </a:solidFill>
              <a:ea typeface="ＭＳ Ｐゴシック" panose="020B0600070205080204" pitchFamily="34" charset="-128"/>
            </a:endParaRPr>
          </a:p>
          <a:p>
            <a:pPr marL="0" indent="0">
              <a:buNone/>
            </a:pPr>
            <a:r>
              <a:rPr lang="en-US" altLang="en-US" sz="2400" dirty="0">
                <a:solidFill>
                  <a:srgbClr val="002060"/>
                </a:solidFill>
                <a:ea typeface="ＭＳ Ｐゴシック" panose="020B0600070205080204" pitchFamily="34" charset="-128"/>
              </a:rPr>
              <a:t>It is the personal </a:t>
            </a:r>
            <a:r>
              <a:rPr lang="en-US" altLang="en-US" sz="2400" dirty="0">
                <a:ea typeface="ＭＳ Ｐゴシック" panose="020B0600070205080204" pitchFamily="34" charset="-128"/>
              </a:rPr>
              <a:t>ability to exert deliberate effort and to maintain focus on relevant environmental cues in a given situation and a given time. </a:t>
            </a:r>
          </a:p>
          <a:p>
            <a:endParaRPr lang="en-US" altLang="en-US" sz="2400" dirty="0">
              <a:ea typeface="ＭＳ Ｐゴシック" panose="020B0600070205080204" pitchFamily="34" charset="-128"/>
            </a:endParaRPr>
          </a:p>
          <a:p>
            <a:pPr marL="0" indent="0">
              <a:buNone/>
            </a:pPr>
            <a:r>
              <a:rPr lang="en-US" b="1" dirty="0">
                <a:solidFill>
                  <a:srgbClr val="FF0000"/>
                </a:solidFill>
              </a:rPr>
              <a:t>Attention</a:t>
            </a:r>
            <a:r>
              <a:rPr lang="en-US" b="1" dirty="0"/>
              <a:t> </a:t>
            </a:r>
          </a:p>
          <a:p>
            <a:pPr marL="0" indent="0">
              <a:buNone/>
            </a:pPr>
            <a:r>
              <a:rPr lang="en-US" sz="2400" dirty="0"/>
              <a:t>Process of focusing mental effort on sensory or mental events to increase the elaboration and perception; limited capacity. </a:t>
            </a:r>
          </a:p>
          <a:p>
            <a:pPr marL="0" indent="0" algn="r">
              <a:buNone/>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(Moran, 2012)</a:t>
            </a:r>
            <a:endParaRPr lang="en-US" altLang="en-US" sz="1600"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29251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piłka nożna, zrzut ekranu, gracz&#10;&#10;Opis wygenerowany automatycznie">
            <a:extLst>
              <a:ext uri="{FF2B5EF4-FFF2-40B4-BE49-F238E27FC236}">
                <a16:creationId xmlns:a16="http://schemas.microsoft.com/office/drawing/2014/main" id="{5084E7F1-AA5F-C9E0-179C-30F1B7904B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4878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838200" y="5691"/>
            <a:ext cx="10515600" cy="1325563"/>
          </a:xfrm>
        </p:spPr>
        <p:txBody>
          <a:bodyPr/>
          <a:lstStyle/>
          <a:p>
            <a:r>
              <a:rPr lang="fr-FR" sz="4000" b="1" dirty="0">
                <a:solidFill>
                  <a:schemeClr val="bg1"/>
                </a:solidFill>
                <a:latin typeface="Calibri"/>
                <a:ea typeface="Calibri"/>
                <a:cs typeface="Calibri"/>
              </a:rPr>
              <a:t>Arousal </a:t>
            </a:r>
            <a:r>
              <a:rPr lang="fr-FR" sz="4000" b="1" err="1">
                <a:solidFill>
                  <a:schemeClr val="bg1"/>
                </a:solidFill>
                <a:latin typeface="Calibri"/>
                <a:ea typeface="Calibri"/>
                <a:cs typeface="Calibri"/>
              </a:rPr>
              <a:t>regulation</a:t>
            </a:r>
            <a:endParaRPr lang="pl-PL" err="1">
              <a:solidFill>
                <a:schemeClr val="bg1"/>
              </a:solidFill>
            </a:endParaRPr>
          </a:p>
        </p:txBody>
      </p:sp>
      <p:pic>
        <p:nvPicPr>
          <p:cNvPr id="2" name="Obraz 1" descr="Obraz zawierający tekst, zrzut ekranu, Czcionka&#10;&#10;Opis wygenerowany automatycznie">
            <a:extLst>
              <a:ext uri="{FF2B5EF4-FFF2-40B4-BE49-F238E27FC236}">
                <a16:creationId xmlns:a16="http://schemas.microsoft.com/office/drawing/2014/main" id="{F82C875A-2377-3EF3-7736-DCFA07C0814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72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600075" y="114300"/>
            <a:ext cx="10515600" cy="881063"/>
          </a:xfrm>
        </p:spPr>
        <p:txBody>
          <a:bodyPr>
            <a:normAutofit/>
          </a:bodyPr>
          <a:lstStyle/>
          <a:p>
            <a:r>
              <a:rPr lang="fr-FR" sz="2800" dirty="0">
                <a:solidFill>
                  <a:schemeClr val="bg1"/>
                </a:solidFill>
                <a:latin typeface="Helvetica" panose="020B0604020202020204" pitchFamily="34" charset="0"/>
                <a:cs typeface="Helvetica" panose="020B0604020202020204" pitchFamily="34" charset="0"/>
              </a:rPr>
              <a:t>OBJECTIVES</a:t>
            </a:r>
          </a:p>
        </p:txBody>
      </p:sp>
      <p:sp>
        <p:nvSpPr>
          <p:cNvPr id="2" name="Rectangle 1"/>
          <p:cNvSpPr/>
          <p:nvPr/>
        </p:nvSpPr>
        <p:spPr>
          <a:xfrm>
            <a:off x="376237" y="1421190"/>
            <a:ext cx="11287126" cy="3416320"/>
          </a:xfrm>
          <a:prstGeom prst="rect">
            <a:avLst/>
          </a:prstGeom>
        </p:spPr>
        <p:txBody>
          <a:bodyPr wrap="square">
            <a:spAutoFit/>
          </a:bodyPr>
          <a:lstStyle/>
          <a:p>
            <a:pPr algn="just"/>
            <a:r>
              <a:rPr lang="en-US" sz="2400" dirty="0"/>
              <a:t>The project has three main goals:</a:t>
            </a:r>
          </a:p>
          <a:p>
            <a:pPr algn="just"/>
            <a:endParaRPr lang="en-US" sz="2400" dirty="0"/>
          </a:p>
          <a:p>
            <a:pPr algn="just"/>
            <a:r>
              <a:rPr lang="en-US" sz="2400" dirty="0"/>
              <a:t>	 1/Co-build training content in sports psychology and mental preparation for 	athletes</a:t>
            </a:r>
          </a:p>
          <a:p>
            <a:pPr algn="just"/>
            <a:endParaRPr lang="en-US" sz="2400" dirty="0"/>
          </a:p>
          <a:p>
            <a:pPr algn="just"/>
            <a:r>
              <a:rPr lang="en-US" sz="2400" dirty="0"/>
              <a:t>	 2/Disseminate good practices in training and mental preparation towards 	stakeholders, professionals, and students in these fields</a:t>
            </a:r>
          </a:p>
          <a:p>
            <a:pPr algn="just"/>
            <a:r>
              <a:rPr lang="en-US" sz="2400" dirty="0"/>
              <a:t>	</a:t>
            </a:r>
          </a:p>
          <a:p>
            <a:pPr algn="just"/>
            <a:r>
              <a:rPr lang="en-US" sz="2400" dirty="0"/>
              <a:t>	3/Fostering and energizing relations between European universities</a:t>
            </a:r>
          </a:p>
        </p:txBody>
      </p:sp>
      <p:sp>
        <p:nvSpPr>
          <p:cNvPr id="5" name="Rectangle 4"/>
          <p:cNvSpPr/>
          <p:nvPr/>
        </p:nvSpPr>
        <p:spPr>
          <a:xfrm>
            <a:off x="209549" y="4916576"/>
            <a:ext cx="11777663" cy="1200329"/>
          </a:xfrm>
          <a:prstGeom prst="rect">
            <a:avLst/>
          </a:prstGeom>
        </p:spPr>
        <p:txBody>
          <a:bodyPr wrap="square">
            <a:spAutoFit/>
          </a:bodyPr>
          <a:lstStyle/>
          <a:p>
            <a:pPr algn="just"/>
            <a:r>
              <a:rPr lang="en-US" sz="2400" dirty="0"/>
              <a:t>The goals will be reached by developing educational courses and by organizing multiplier events. This project uses the bundled knowledge of experts on mental training and combines it with the newest ways of teaching and dissemination </a:t>
            </a:r>
            <a:endParaRPr lang="fr-FR" sz="2400" dirty="0"/>
          </a:p>
        </p:txBody>
      </p:sp>
    </p:spTree>
    <p:extLst>
      <p:ext uri="{BB962C8B-B14F-4D97-AF65-F5344CB8AC3E}">
        <p14:creationId xmlns:p14="http://schemas.microsoft.com/office/powerpoint/2010/main" val="179378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Czcionka&#10;&#10;Opis wygenerowany automatycznie">
            <a:extLst>
              <a:ext uri="{FF2B5EF4-FFF2-40B4-BE49-F238E27FC236}">
                <a16:creationId xmlns:a16="http://schemas.microsoft.com/office/drawing/2014/main" id="{CAF9E0D2-FD0F-841F-3DEF-82A8829C189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8774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diagram, design&#10;&#10;Opis wygenerowany automatycznie">
            <a:extLst>
              <a:ext uri="{FF2B5EF4-FFF2-40B4-BE49-F238E27FC236}">
                <a16:creationId xmlns:a16="http://schemas.microsoft.com/office/drawing/2014/main" id="{529FECB3-7546-15A9-2301-102B7255B9C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597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design&#10;&#10;Opis wygenerowany automatycznie">
            <a:extLst>
              <a:ext uri="{FF2B5EF4-FFF2-40B4-BE49-F238E27FC236}">
                <a16:creationId xmlns:a16="http://schemas.microsoft.com/office/drawing/2014/main" id="{DF6086DD-796F-FAAE-5975-AE80C1B93DA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5243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10;&#10;Opis wygenerowany automatycznie">
            <a:extLst>
              <a:ext uri="{FF2B5EF4-FFF2-40B4-BE49-F238E27FC236}">
                <a16:creationId xmlns:a16="http://schemas.microsoft.com/office/drawing/2014/main" id="{85F1ED32-A6B5-F014-DDD3-33FE47D6AE3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0128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Czcionka&#10;&#10;Opis wygenerowany automatycznie">
            <a:extLst>
              <a:ext uri="{FF2B5EF4-FFF2-40B4-BE49-F238E27FC236}">
                <a16:creationId xmlns:a16="http://schemas.microsoft.com/office/drawing/2014/main" id="{F7EBA656-8BC1-35A9-269C-B0F46B5FCB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9950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Czcionka&#10;&#10;Opis wygenerowany automatycznie">
            <a:extLst>
              <a:ext uri="{FF2B5EF4-FFF2-40B4-BE49-F238E27FC236}">
                <a16:creationId xmlns:a16="http://schemas.microsoft.com/office/drawing/2014/main" id="{176B050E-AF11-4482-383A-B5D78426EEC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688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Czcionka&#10;&#10;Opis wygenerowany automatycznie">
            <a:extLst>
              <a:ext uri="{FF2B5EF4-FFF2-40B4-BE49-F238E27FC236}">
                <a16:creationId xmlns:a16="http://schemas.microsoft.com/office/drawing/2014/main" id="{C403D4AB-F2E6-FD01-C1D5-B45DF8DBAEC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2754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Czcionka&#10;&#10;Opis wygenerowany automatycznie">
            <a:extLst>
              <a:ext uri="{FF2B5EF4-FFF2-40B4-BE49-F238E27FC236}">
                <a16:creationId xmlns:a16="http://schemas.microsoft.com/office/drawing/2014/main" id="{3BED5B46-69A3-E35D-AA12-DAA8F067C3B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2368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pic>
        <p:nvPicPr>
          <p:cNvPr id="2" name="Obraz 1" descr="Obraz zawierający tekst, zrzut ekranu, Czcionka, diagram&#10;&#10;Opis wygenerowany automatycznie">
            <a:extLst>
              <a:ext uri="{FF2B5EF4-FFF2-40B4-BE49-F238E27FC236}">
                <a16:creationId xmlns:a16="http://schemas.microsoft.com/office/drawing/2014/main" id="{9E6FE716-CB53-E25A-F9AF-70E3B42852B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5492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665672" y="5691"/>
            <a:ext cx="10515600" cy="1325563"/>
          </a:xfrm>
        </p:spPr>
        <p:txBody>
          <a:bodyPr/>
          <a:lstStyle/>
          <a:p>
            <a:r>
              <a:rPr lang="fr-FR" dirty="0">
                <a:solidFill>
                  <a:schemeClr val="bg1"/>
                </a:solidFill>
                <a:ea typeface="Calibri Light"/>
                <a:cs typeface="Calibri Light"/>
              </a:rPr>
              <a:t>PETTLEP model </a:t>
            </a:r>
            <a:r>
              <a:rPr lang="pl-PL" dirty="0">
                <a:solidFill>
                  <a:schemeClr val="bg1"/>
                </a:solidFill>
                <a:ea typeface="Calibri Light"/>
                <a:cs typeface="Calibri Light"/>
              </a:rPr>
              <a:t>(Holmes and Collins,2001)</a:t>
            </a:r>
            <a:endParaRPr lang="fr-FR" dirty="0">
              <a:solidFill>
                <a:schemeClr val="bg1"/>
              </a:solidFill>
            </a:endParaRPr>
          </a:p>
        </p:txBody>
      </p:sp>
      <p:sp>
        <p:nvSpPr>
          <p:cNvPr id="2" name="pole tekstowe 1">
            <a:extLst>
              <a:ext uri="{FF2B5EF4-FFF2-40B4-BE49-F238E27FC236}">
                <a16:creationId xmlns:a16="http://schemas.microsoft.com/office/drawing/2014/main" id="{6FB59593-DFF0-0768-5457-D5EE3EFDE9B7}"/>
              </a:ext>
            </a:extLst>
          </p:cNvPr>
          <p:cNvSpPr txBox="1"/>
          <p:nvPr/>
        </p:nvSpPr>
        <p:spPr>
          <a:xfrm>
            <a:off x="842514" y="1906438"/>
            <a:ext cx="662508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pl-PL" sz="2800" b="1">
                <a:cs typeface="Arial"/>
              </a:rPr>
              <a:t>P</a:t>
            </a:r>
            <a:r>
              <a:rPr lang="pl-PL" sz="2800">
                <a:cs typeface="Arial"/>
              </a:rPr>
              <a:t>HYSICAL</a:t>
            </a:r>
            <a:r>
              <a:rPr lang="en-US" sz="2800">
                <a:cs typeface="Arial"/>
              </a:rPr>
              <a:t>​</a:t>
            </a:r>
          </a:p>
          <a:p>
            <a:pPr marL="228600" indent="-228600">
              <a:buFont typeface=""/>
              <a:buChar char="•"/>
            </a:pPr>
            <a:r>
              <a:rPr lang="pl-PL" sz="2800" b="1">
                <a:cs typeface="Arial"/>
              </a:rPr>
              <a:t>E</a:t>
            </a:r>
            <a:r>
              <a:rPr lang="pl-PL" sz="2800">
                <a:cs typeface="Arial"/>
              </a:rPr>
              <a:t>NVIROMENT</a:t>
            </a:r>
            <a:r>
              <a:rPr lang="en-US" sz="2800">
                <a:cs typeface="Arial"/>
              </a:rPr>
              <a:t>​</a:t>
            </a:r>
          </a:p>
          <a:p>
            <a:pPr marL="228600" indent="-228600">
              <a:buFont typeface=""/>
              <a:buChar char="•"/>
            </a:pPr>
            <a:r>
              <a:rPr lang="pl-PL" sz="2800" b="1">
                <a:cs typeface="Arial"/>
              </a:rPr>
              <a:t>T</a:t>
            </a:r>
            <a:r>
              <a:rPr lang="pl-PL" sz="2800">
                <a:cs typeface="Arial"/>
              </a:rPr>
              <a:t>ASK</a:t>
            </a:r>
            <a:r>
              <a:rPr lang="en-US" sz="2800">
                <a:cs typeface="Arial"/>
              </a:rPr>
              <a:t>​</a:t>
            </a:r>
          </a:p>
          <a:p>
            <a:pPr marL="228600" indent="-228600">
              <a:buFont typeface=""/>
              <a:buChar char="•"/>
            </a:pPr>
            <a:r>
              <a:rPr lang="pl-PL" sz="2800" b="1">
                <a:cs typeface="Arial"/>
              </a:rPr>
              <a:t>T</a:t>
            </a:r>
            <a:r>
              <a:rPr lang="pl-PL" sz="2800">
                <a:cs typeface="Arial"/>
              </a:rPr>
              <a:t>IMING</a:t>
            </a:r>
            <a:r>
              <a:rPr lang="en-US" sz="2800">
                <a:cs typeface="Arial"/>
              </a:rPr>
              <a:t>​</a:t>
            </a:r>
          </a:p>
          <a:p>
            <a:pPr marL="228600" indent="-228600">
              <a:buFont typeface=""/>
              <a:buChar char="•"/>
            </a:pPr>
            <a:r>
              <a:rPr lang="pl-PL" sz="2800" b="1">
                <a:cs typeface="Arial"/>
              </a:rPr>
              <a:t>L</a:t>
            </a:r>
            <a:r>
              <a:rPr lang="pl-PL" sz="2800">
                <a:cs typeface="Arial"/>
              </a:rPr>
              <a:t>EARNING</a:t>
            </a:r>
            <a:r>
              <a:rPr lang="en-US" sz="2800">
                <a:cs typeface="Arial"/>
              </a:rPr>
              <a:t>​</a:t>
            </a:r>
          </a:p>
          <a:p>
            <a:pPr marL="228600" indent="-228600">
              <a:buFont typeface=""/>
              <a:buChar char="•"/>
            </a:pPr>
            <a:r>
              <a:rPr lang="pl-PL" sz="2800" b="1">
                <a:cs typeface="Arial"/>
              </a:rPr>
              <a:t>E</a:t>
            </a:r>
            <a:r>
              <a:rPr lang="pl-PL" sz="2800">
                <a:cs typeface="Arial"/>
              </a:rPr>
              <a:t>MOTION</a:t>
            </a:r>
            <a:r>
              <a:rPr lang="en-US" sz="2800">
                <a:cs typeface="Arial"/>
              </a:rPr>
              <a:t>​</a:t>
            </a:r>
          </a:p>
          <a:p>
            <a:pPr marL="228600" indent="-228600">
              <a:buFont typeface=""/>
              <a:buChar char="•"/>
            </a:pPr>
            <a:r>
              <a:rPr lang="pl-PL" sz="2800" b="1">
                <a:cs typeface="Arial"/>
              </a:rPr>
              <a:t>P</a:t>
            </a:r>
            <a:r>
              <a:rPr lang="pl-PL" sz="2800">
                <a:cs typeface="Arial"/>
              </a:rPr>
              <a:t>ERSPECTIVE</a:t>
            </a:r>
          </a:p>
        </p:txBody>
      </p:sp>
    </p:spTree>
    <p:extLst>
      <p:ext uri="{BB962C8B-B14F-4D97-AF65-F5344CB8AC3E}">
        <p14:creationId xmlns:p14="http://schemas.microsoft.com/office/powerpoint/2010/main" val="358959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600075" y="114300"/>
            <a:ext cx="10515600" cy="881063"/>
          </a:xfrm>
        </p:spPr>
        <p:txBody>
          <a:bodyPr>
            <a:normAutofit/>
          </a:bodyPr>
          <a:lstStyle/>
          <a:p>
            <a:r>
              <a:rPr lang="fr-FR" sz="2800" dirty="0">
                <a:solidFill>
                  <a:schemeClr val="bg1"/>
                </a:solidFill>
                <a:latin typeface="Helvetica" panose="020B0604020202020204" pitchFamily="34" charset="0"/>
                <a:cs typeface="Helvetica" panose="020B0604020202020204" pitchFamily="34" charset="0"/>
              </a:rPr>
              <a:t>TARGET</a:t>
            </a:r>
          </a:p>
        </p:txBody>
      </p:sp>
      <p:sp>
        <p:nvSpPr>
          <p:cNvPr id="2" name="Rectangle 1"/>
          <p:cNvSpPr/>
          <p:nvPr/>
        </p:nvSpPr>
        <p:spPr>
          <a:xfrm>
            <a:off x="376236" y="1421190"/>
            <a:ext cx="11549063" cy="4832092"/>
          </a:xfrm>
          <a:prstGeom prst="rect">
            <a:avLst/>
          </a:prstGeom>
        </p:spPr>
        <p:txBody>
          <a:bodyPr wrap="square">
            <a:spAutoFit/>
          </a:bodyPr>
          <a:lstStyle/>
          <a:p>
            <a:pPr algn="just"/>
            <a:r>
              <a:rPr lang="en-US" sz="2800" b="1" dirty="0"/>
              <a:t>1st – 4th levels</a:t>
            </a:r>
            <a:r>
              <a:rPr lang="en-US" sz="2800" dirty="0"/>
              <a:t> of the European Qualification Framework for coaches (60 hours for the entire educational course; 10 hours for each teaching unit)</a:t>
            </a:r>
          </a:p>
          <a:p>
            <a:pPr algn="just"/>
            <a:endParaRPr lang="en-US" sz="2800" dirty="0"/>
          </a:p>
          <a:p>
            <a:pPr algn="just"/>
            <a:r>
              <a:rPr lang="en-US" sz="2800" b="1" dirty="0"/>
              <a:t>5th level</a:t>
            </a:r>
            <a:r>
              <a:rPr lang="en-US" sz="2800" dirty="0"/>
              <a:t> of the European Qualification Framework for </a:t>
            </a:r>
            <a:r>
              <a:rPr lang="en-US" sz="2800" b="1" dirty="0"/>
              <a:t>Psychologists</a:t>
            </a:r>
            <a:r>
              <a:rPr lang="en-US" sz="2800" dirty="0"/>
              <a:t> and </a:t>
            </a:r>
            <a:r>
              <a:rPr lang="en-US" sz="2800" b="1" dirty="0"/>
              <a:t>Sport Scientists</a:t>
            </a:r>
            <a:r>
              <a:rPr lang="en-US" sz="2800" dirty="0"/>
              <a:t> (150 hours for the entire educational course; 25 hours for each teaching unit)</a:t>
            </a:r>
          </a:p>
          <a:p>
            <a:pPr algn="just"/>
            <a:endParaRPr lang="en-US" sz="2800" dirty="0"/>
          </a:p>
          <a:p>
            <a:pPr algn="just"/>
            <a:r>
              <a:rPr lang="en-US" sz="2800" i="1" dirty="0">
                <a:solidFill>
                  <a:schemeClr val="accent2">
                    <a:lumMod val="75000"/>
                  </a:schemeClr>
                </a:solidFill>
              </a:rPr>
              <a:t>The educational courses are NOT intended for athletes who seek for sport psychological support.</a:t>
            </a:r>
            <a:br>
              <a:rPr lang="en-US" sz="2800" i="1" dirty="0">
                <a:solidFill>
                  <a:schemeClr val="accent2">
                    <a:lumMod val="75000"/>
                  </a:schemeClr>
                </a:solidFill>
              </a:rPr>
            </a:br>
            <a:r>
              <a:rPr lang="en-US" sz="2800" i="1" dirty="0">
                <a:solidFill>
                  <a:schemeClr val="accent2">
                    <a:lumMod val="75000"/>
                  </a:schemeClr>
                </a:solidFill>
              </a:rPr>
              <a:t>Please note that after attending the educational courses you CANNOT do sport psychological interventions aimed to address mental health issues.</a:t>
            </a:r>
          </a:p>
        </p:txBody>
      </p:sp>
    </p:spTree>
    <p:extLst>
      <p:ext uri="{BB962C8B-B14F-4D97-AF65-F5344CB8AC3E}">
        <p14:creationId xmlns:p14="http://schemas.microsoft.com/office/powerpoint/2010/main" val="177683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t-IT"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0" name="Google Shape;90;p1"/>
          <p:cNvSpPr txBox="1"/>
          <p:nvPr/>
        </p:nvSpPr>
        <p:spPr>
          <a:xfrm>
            <a:off x="1282168" y="3426748"/>
            <a:ext cx="9212443" cy="1817135"/>
          </a:xfrm>
          <a:prstGeom prst="rect">
            <a:avLst/>
          </a:prstGeom>
          <a:noFill/>
          <a:ln>
            <a:noFill/>
          </a:ln>
        </p:spPr>
        <p:txBody>
          <a:bodyPr spcFirstLastPara="1" wrap="square" lIns="91425" tIns="45700" rIns="91425" bIns="45700" anchor="t" anchorCtr="0">
            <a:noAutofit/>
          </a:bodyPr>
          <a:lstStyle/>
          <a:p>
            <a:pPr lvl="0" algn="ctr">
              <a:lnSpc>
                <a:spcPct val="90000"/>
              </a:lnSpc>
              <a:defRPr/>
            </a:pPr>
            <a:r>
              <a:rPr kumimoji="0" lang="en-CA" sz="2800" b="1" i="0" u="none" strike="noStrike" kern="0" cap="none" spc="0" normalizeH="0" baseline="0" noProof="0" dirty="0">
                <a:ln>
                  <a:noFill/>
                </a:ln>
                <a:solidFill>
                  <a:srgbClr val="000000"/>
                </a:solidFill>
                <a:effectLst/>
                <a:uLnTx/>
                <a:uFillTx/>
                <a:latin typeface="Helvetica"/>
                <a:ea typeface="Calibri"/>
                <a:cs typeface="Helvetica"/>
                <a:sym typeface="Calibri"/>
              </a:rPr>
              <a:t>Unit 6 : </a:t>
            </a:r>
            <a:r>
              <a:rPr lang="en-US" sz="2800" b="1" kern="0" dirty="0">
                <a:solidFill>
                  <a:srgbClr val="000000"/>
                </a:solidFill>
                <a:latin typeface="Helvetica"/>
                <a:ea typeface="Calibri"/>
                <a:cs typeface="Helvetica"/>
                <a:sym typeface="Calibri"/>
              </a:rPr>
              <a:t>Emotional processes and techniques for emotional regulation</a:t>
            </a:r>
            <a:endParaRPr kumimoji="0" lang="en-CA" sz="4400" b="1" i="0" u="none" strike="noStrike" kern="0" cap="none" spc="0" normalizeH="0" baseline="0" noProof="0" dirty="0">
              <a:ln>
                <a:noFill/>
              </a:ln>
              <a:solidFill>
                <a:srgbClr val="FFFFFF"/>
              </a:solidFill>
              <a:effectLst/>
              <a:uLnTx/>
              <a:uFillTx/>
              <a:latin typeface="Helvetica"/>
              <a:ea typeface="Helvetica Neue"/>
              <a:cs typeface="Helvetica"/>
            </a:endParaRPr>
          </a:p>
        </p:txBody>
      </p:sp>
    </p:spTree>
    <p:extLst>
      <p:ext uri="{BB962C8B-B14F-4D97-AF65-F5344CB8AC3E}">
        <p14:creationId xmlns:p14="http://schemas.microsoft.com/office/powerpoint/2010/main" val="3693215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106130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317596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AB868-B27D-D243-AAB6-957A9C13659F}"/>
              </a:ext>
            </a:extLst>
          </p:cNvPr>
          <p:cNvSpPr>
            <a:spLocks noGrp="1"/>
          </p:cNvSpPr>
          <p:nvPr>
            <p:ph type="title"/>
          </p:nvPr>
        </p:nvSpPr>
        <p:spPr>
          <a:xfrm>
            <a:off x="838200" y="365126"/>
            <a:ext cx="10515600" cy="630298"/>
          </a:xfrm>
        </p:spPr>
        <p:txBody>
          <a:bodyPr>
            <a:normAutofit/>
          </a:bodyPr>
          <a:lstStyle/>
          <a:p>
            <a:r>
              <a:rPr lang="it-IT" sz="2800">
                <a:solidFill>
                  <a:schemeClr val="bg1"/>
                </a:solidFill>
                <a:latin typeface="Helvetica"/>
                <a:cs typeface="Helvetica"/>
              </a:rPr>
              <a:t>WEBSITE</a:t>
            </a:r>
          </a:p>
        </p:txBody>
      </p:sp>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fld id="{147DA16E-911D-134C-86B6-8A2D419F7C26}" type="slidenum">
              <a:rPr lang="it-IT" smtClean="0"/>
              <a:t>43</a:t>
            </a:fld>
            <a:endParaRPr lang="it-IT"/>
          </a:p>
        </p:txBody>
      </p:sp>
      <p:sp>
        <p:nvSpPr>
          <p:cNvPr id="7" name="Espace réservé du contenu 2">
            <a:extLst>
              <a:ext uri="{FF2B5EF4-FFF2-40B4-BE49-F238E27FC236}">
                <a16:creationId xmlns:a16="http://schemas.microsoft.com/office/drawing/2014/main" id="{D1EB4680-3F5A-2F33-3978-9F53C788BAE6}"/>
              </a:ext>
            </a:extLst>
          </p:cNvPr>
          <p:cNvSpPr>
            <a:spLocks noGrp="1"/>
          </p:cNvSpPr>
          <p:nvPr/>
        </p:nvSpPr>
        <p:spPr>
          <a:xfrm>
            <a:off x="686032" y="125172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a:hlinkClick r:id="rId3"/>
              </a:rPr>
              <a:t>Please, visit our website</a:t>
            </a:r>
          </a:p>
          <a:p>
            <a:pPr marL="0" indent="0" algn="ctr">
              <a:buNone/>
            </a:pPr>
            <a:r>
              <a:rPr lang="en-GB" sz="3600" b="1">
                <a:hlinkClick r:id="rId3"/>
              </a:rPr>
              <a:t>www.euromental.eu</a:t>
            </a:r>
            <a:endParaRPr lang="en-GB" sz="3600" b="1"/>
          </a:p>
          <a:p>
            <a:pPr marL="0" indent="0">
              <a:buNone/>
            </a:pPr>
            <a:endParaRPr lang="fr-FR"/>
          </a:p>
        </p:txBody>
      </p:sp>
      <p:pic>
        <p:nvPicPr>
          <p:cNvPr id="9" name="Picture 5">
            <a:extLst>
              <a:ext uri="{FF2B5EF4-FFF2-40B4-BE49-F238E27FC236}">
                <a16:creationId xmlns:a16="http://schemas.microsoft.com/office/drawing/2014/main" id="{BA769070-7C70-CCFD-21F4-A0AE34A97E4B}"/>
              </a:ext>
            </a:extLst>
          </p:cNvPr>
          <p:cNvPicPr>
            <a:picLocks noChangeAspect="1"/>
          </p:cNvPicPr>
          <p:nvPr/>
        </p:nvPicPr>
        <p:blipFill rotWithShape="1">
          <a:blip r:embed="rId4"/>
          <a:srcRect l="2083" t="15862" r="2083"/>
          <a:stretch/>
        </p:blipFill>
        <p:spPr>
          <a:xfrm>
            <a:off x="3052251" y="2633971"/>
            <a:ext cx="7552610" cy="4134382"/>
          </a:xfrm>
          <a:prstGeom prst="rect">
            <a:avLst/>
          </a:prstGeom>
        </p:spPr>
      </p:pic>
    </p:spTree>
    <p:extLst>
      <p:ext uri="{BB962C8B-B14F-4D97-AF65-F5344CB8AC3E}">
        <p14:creationId xmlns:p14="http://schemas.microsoft.com/office/powerpoint/2010/main" val="240010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AB868-B27D-D243-AAB6-957A9C13659F}"/>
              </a:ext>
            </a:extLst>
          </p:cNvPr>
          <p:cNvSpPr>
            <a:spLocks noGrp="1"/>
          </p:cNvSpPr>
          <p:nvPr>
            <p:ph type="title"/>
          </p:nvPr>
        </p:nvSpPr>
        <p:spPr>
          <a:xfrm>
            <a:off x="642938" y="250826"/>
            <a:ext cx="10515600" cy="630298"/>
          </a:xfrm>
        </p:spPr>
        <p:txBody>
          <a:bodyPr>
            <a:normAutofit/>
          </a:bodyPr>
          <a:lstStyle/>
          <a:p>
            <a:r>
              <a:rPr lang="it-IT" sz="2800" dirty="0">
                <a:solidFill>
                  <a:schemeClr val="bg1"/>
                </a:solidFill>
                <a:latin typeface="Helvetica"/>
                <a:cs typeface="Helvetica"/>
              </a:rPr>
              <a:t>STAKEHOLDER</a:t>
            </a:r>
          </a:p>
        </p:txBody>
      </p:sp>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fld id="{147DA16E-911D-134C-86B6-8A2D419F7C26}" type="slidenum">
              <a:rPr lang="it-IT" smtClean="0"/>
              <a:t>5</a:t>
            </a:fld>
            <a:endParaRPr lang="it-IT"/>
          </a:p>
        </p:txBody>
      </p:sp>
      <p:sp>
        <p:nvSpPr>
          <p:cNvPr id="3" name="Rectangle 2"/>
          <p:cNvSpPr/>
          <p:nvPr/>
        </p:nvSpPr>
        <p:spPr>
          <a:xfrm>
            <a:off x="371475" y="1309688"/>
            <a:ext cx="11391900" cy="4832092"/>
          </a:xfrm>
          <a:prstGeom prst="rect">
            <a:avLst/>
          </a:prstGeom>
        </p:spPr>
        <p:txBody>
          <a:bodyPr wrap="square">
            <a:spAutoFit/>
          </a:bodyPr>
          <a:lstStyle/>
          <a:p>
            <a:pPr algn="just"/>
            <a:r>
              <a:rPr lang="en-US" sz="2800" dirty="0"/>
              <a:t>Stakeholders should raise the awareness on the importance of mental skills in performance to have athletes and coaches aware of their possibilities and limits, able to self-regulate, to recognize both early signs of burnout and the influence of their emotions on performance, to have the means to understand mental factors that affect performance and to regulate them individually, the importance of leadership in the group. </a:t>
            </a:r>
          </a:p>
          <a:p>
            <a:pPr algn="just"/>
            <a:endParaRPr lang="en-US" sz="2800" dirty="0"/>
          </a:p>
          <a:p>
            <a:pPr algn="just"/>
            <a:r>
              <a:rPr lang="en-US" sz="2800" dirty="0"/>
              <a:t>Physical, technical, and tactical training are not enough for the athlete’s well-being and optimal performance: mental training, through a personalized approach, is the key to opening the doors of a professional and personal success.</a:t>
            </a:r>
            <a:endParaRPr lang="fr-FR" sz="2800" dirty="0"/>
          </a:p>
        </p:txBody>
      </p:sp>
    </p:spTree>
    <p:extLst>
      <p:ext uri="{BB962C8B-B14F-4D97-AF65-F5344CB8AC3E}">
        <p14:creationId xmlns:p14="http://schemas.microsoft.com/office/powerpoint/2010/main" val="363091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AB868-B27D-D243-AAB6-957A9C13659F}"/>
              </a:ext>
            </a:extLst>
          </p:cNvPr>
          <p:cNvSpPr>
            <a:spLocks noGrp="1"/>
          </p:cNvSpPr>
          <p:nvPr>
            <p:ph type="title"/>
          </p:nvPr>
        </p:nvSpPr>
        <p:spPr>
          <a:xfrm>
            <a:off x="795337" y="224219"/>
            <a:ext cx="10515600" cy="630298"/>
          </a:xfrm>
        </p:spPr>
        <p:txBody>
          <a:bodyPr>
            <a:normAutofit/>
          </a:bodyPr>
          <a:lstStyle/>
          <a:p>
            <a:r>
              <a:rPr lang="it-IT" sz="2800" dirty="0">
                <a:solidFill>
                  <a:schemeClr val="bg1"/>
                </a:solidFill>
                <a:latin typeface="Helvetica"/>
                <a:cs typeface="Helvetica"/>
              </a:rPr>
              <a:t>PARTNERS= COUNTRIES</a:t>
            </a:r>
          </a:p>
        </p:txBody>
      </p:sp>
      <p:pic>
        <p:nvPicPr>
          <p:cNvPr id="6" name="Segnaposto contenuto 5" descr="Immagine che contiene testo&#10;&#10;Descrizione generata automaticamente">
            <a:extLst>
              <a:ext uri="{FF2B5EF4-FFF2-40B4-BE49-F238E27FC236}">
                <a16:creationId xmlns:a16="http://schemas.microsoft.com/office/drawing/2014/main" id="{D2963C31-2E33-41A2-A74D-B589DD968B3F}"/>
              </a:ext>
            </a:extLst>
          </p:cNvPr>
          <p:cNvPicPr>
            <a:picLocks noGrp="1" noChangeAspect="1"/>
          </p:cNvPicPr>
          <p:nvPr>
            <p:ph idx="1"/>
          </p:nvPr>
        </p:nvPicPr>
        <p:blipFill>
          <a:blip r:embed="rId3"/>
          <a:stretch>
            <a:fillRect/>
          </a:stretch>
        </p:blipFill>
        <p:spPr>
          <a:xfrm>
            <a:off x="717985" y="1770887"/>
            <a:ext cx="2483484" cy="1683718"/>
          </a:xfrm>
        </p:spPr>
      </p:pic>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fld id="{147DA16E-911D-134C-86B6-8A2D419F7C26}" type="slidenum">
              <a:rPr lang="it-IT" smtClean="0"/>
              <a:t>6</a:t>
            </a:fld>
            <a:endParaRPr lang="it-IT"/>
          </a:p>
        </p:txBody>
      </p:sp>
      <p:pic>
        <p:nvPicPr>
          <p:cNvPr id="8" name="Immagine 7" descr="Immagine che contiene testo&#10;&#10;Descrizione generata automaticamente">
            <a:extLst>
              <a:ext uri="{FF2B5EF4-FFF2-40B4-BE49-F238E27FC236}">
                <a16:creationId xmlns:a16="http://schemas.microsoft.com/office/drawing/2014/main" id="{5330741D-1B24-45EE-B156-DFE1E788A89F}"/>
              </a:ext>
            </a:extLst>
          </p:cNvPr>
          <p:cNvPicPr>
            <a:picLocks noChangeAspect="1"/>
          </p:cNvPicPr>
          <p:nvPr/>
        </p:nvPicPr>
        <p:blipFill>
          <a:blip r:embed="rId4"/>
          <a:stretch>
            <a:fillRect/>
          </a:stretch>
        </p:blipFill>
        <p:spPr>
          <a:xfrm>
            <a:off x="4689792" y="1146200"/>
            <a:ext cx="2647950" cy="1743075"/>
          </a:xfrm>
          <a:prstGeom prst="rect">
            <a:avLst/>
          </a:prstGeom>
        </p:spPr>
      </p:pic>
      <p:pic>
        <p:nvPicPr>
          <p:cNvPr id="10" name="Immagine 9">
            <a:extLst>
              <a:ext uri="{FF2B5EF4-FFF2-40B4-BE49-F238E27FC236}">
                <a16:creationId xmlns:a16="http://schemas.microsoft.com/office/drawing/2014/main" id="{C142B2EC-6B0F-4B25-A7FF-9E360CD8943A}"/>
              </a:ext>
            </a:extLst>
          </p:cNvPr>
          <p:cNvPicPr>
            <a:picLocks noChangeAspect="1"/>
          </p:cNvPicPr>
          <p:nvPr/>
        </p:nvPicPr>
        <p:blipFill>
          <a:blip r:embed="rId5"/>
          <a:stretch>
            <a:fillRect/>
          </a:stretch>
        </p:blipFill>
        <p:spPr>
          <a:xfrm>
            <a:off x="8990532" y="1770887"/>
            <a:ext cx="2647950" cy="1819897"/>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C4F2CA70-8D84-4DEB-9118-D9D41CEF494F}"/>
              </a:ext>
            </a:extLst>
          </p:cNvPr>
          <p:cNvPicPr>
            <a:picLocks noChangeAspect="1"/>
          </p:cNvPicPr>
          <p:nvPr/>
        </p:nvPicPr>
        <p:blipFill>
          <a:blip r:embed="rId6"/>
          <a:stretch>
            <a:fillRect/>
          </a:stretch>
        </p:blipFill>
        <p:spPr>
          <a:xfrm>
            <a:off x="981825" y="4460240"/>
            <a:ext cx="2647950" cy="1743075"/>
          </a:xfrm>
          <a:prstGeom prst="rect">
            <a:avLst/>
          </a:prstGeom>
        </p:spPr>
      </p:pic>
      <p:pic>
        <p:nvPicPr>
          <p:cNvPr id="14" name="Immagine 13">
            <a:extLst>
              <a:ext uri="{FF2B5EF4-FFF2-40B4-BE49-F238E27FC236}">
                <a16:creationId xmlns:a16="http://schemas.microsoft.com/office/drawing/2014/main" id="{600923F1-2055-48EE-9469-7EB02304E487}"/>
              </a:ext>
            </a:extLst>
          </p:cNvPr>
          <p:cNvPicPr>
            <a:picLocks noChangeAspect="1"/>
          </p:cNvPicPr>
          <p:nvPr/>
        </p:nvPicPr>
        <p:blipFill>
          <a:blip r:embed="rId7"/>
          <a:stretch>
            <a:fillRect/>
          </a:stretch>
        </p:blipFill>
        <p:spPr>
          <a:xfrm>
            <a:off x="4634865" y="5092700"/>
            <a:ext cx="2647950" cy="1743075"/>
          </a:xfrm>
          <a:prstGeom prst="rect">
            <a:avLst/>
          </a:prstGeom>
        </p:spPr>
      </p:pic>
      <p:pic>
        <p:nvPicPr>
          <p:cNvPr id="16" name="Immagine 15">
            <a:extLst>
              <a:ext uri="{FF2B5EF4-FFF2-40B4-BE49-F238E27FC236}">
                <a16:creationId xmlns:a16="http://schemas.microsoft.com/office/drawing/2014/main" id="{C0B7D7FF-620A-46EC-8173-999FE6E7D36A}"/>
              </a:ext>
            </a:extLst>
          </p:cNvPr>
          <p:cNvPicPr>
            <a:picLocks noChangeAspect="1"/>
          </p:cNvPicPr>
          <p:nvPr/>
        </p:nvPicPr>
        <p:blipFill>
          <a:blip r:embed="rId8"/>
          <a:stretch>
            <a:fillRect/>
          </a:stretch>
        </p:blipFill>
        <p:spPr>
          <a:xfrm>
            <a:off x="8484957" y="4460239"/>
            <a:ext cx="2599143" cy="1743076"/>
          </a:xfrm>
          <a:prstGeom prst="rect">
            <a:avLst/>
          </a:prstGeom>
        </p:spPr>
      </p:pic>
      <p:pic>
        <p:nvPicPr>
          <p:cNvPr id="18" name="Immagine 17">
            <a:extLst>
              <a:ext uri="{FF2B5EF4-FFF2-40B4-BE49-F238E27FC236}">
                <a16:creationId xmlns:a16="http://schemas.microsoft.com/office/drawing/2014/main" id="{688EAEBE-F558-4AA3-88C9-6A26685887B5}"/>
              </a:ext>
            </a:extLst>
          </p:cNvPr>
          <p:cNvPicPr>
            <a:picLocks noChangeAspect="1"/>
          </p:cNvPicPr>
          <p:nvPr/>
        </p:nvPicPr>
        <p:blipFill>
          <a:blip r:embed="rId9"/>
          <a:stretch>
            <a:fillRect/>
          </a:stretch>
        </p:blipFill>
        <p:spPr>
          <a:xfrm>
            <a:off x="4831917" y="3180958"/>
            <a:ext cx="2217420" cy="1575535"/>
          </a:xfrm>
          <a:prstGeom prst="rect">
            <a:avLst/>
          </a:prstGeom>
        </p:spPr>
      </p:pic>
    </p:spTree>
    <p:extLst>
      <p:ext uri="{BB962C8B-B14F-4D97-AF65-F5344CB8AC3E}">
        <p14:creationId xmlns:p14="http://schemas.microsoft.com/office/powerpoint/2010/main" val="205029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8AB868-B27D-D243-AAB6-957A9C13659F}"/>
              </a:ext>
            </a:extLst>
          </p:cNvPr>
          <p:cNvSpPr>
            <a:spLocks noGrp="1"/>
          </p:cNvSpPr>
          <p:nvPr>
            <p:ph type="title"/>
          </p:nvPr>
        </p:nvSpPr>
        <p:spPr>
          <a:xfrm>
            <a:off x="838200" y="365126"/>
            <a:ext cx="10515600" cy="630298"/>
          </a:xfrm>
        </p:spPr>
        <p:txBody>
          <a:bodyPr>
            <a:normAutofit/>
          </a:bodyPr>
          <a:lstStyle/>
          <a:p>
            <a:r>
              <a:rPr lang="it-IT" sz="2800">
                <a:solidFill>
                  <a:schemeClr val="bg1"/>
                </a:solidFill>
                <a:latin typeface="Helvetica"/>
                <a:cs typeface="Helvetica"/>
              </a:rPr>
              <a:t>CONSORTIUM</a:t>
            </a:r>
          </a:p>
        </p:txBody>
      </p:sp>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fld id="{147DA16E-911D-134C-86B6-8A2D419F7C26}" type="slidenum">
              <a:rPr lang="it-IT" smtClean="0"/>
              <a:t>7</a:t>
            </a:fld>
            <a:endParaRPr lang="it-IT"/>
          </a:p>
        </p:txBody>
      </p:sp>
      <p:sp>
        <p:nvSpPr>
          <p:cNvPr id="5" name="Rectangle 4"/>
          <p:cNvSpPr/>
          <p:nvPr/>
        </p:nvSpPr>
        <p:spPr>
          <a:xfrm>
            <a:off x="838200" y="1168883"/>
            <a:ext cx="10129837" cy="4154984"/>
          </a:xfrm>
          <a:prstGeom prst="rect">
            <a:avLst/>
          </a:prstGeom>
        </p:spPr>
        <p:txBody>
          <a:bodyPr wrap="square" lIns="91440" tIns="45720" rIns="91440" bIns="45720" anchor="t">
            <a:spAutoFit/>
          </a:bodyPr>
          <a:lstStyle/>
          <a:p>
            <a:pPr algn="ctr"/>
            <a:r>
              <a:rPr lang="it-IT" sz="2400" dirty="0"/>
              <a:t>Università degli studi Gabriele d’Annunzio di Chieti-Pescara (Italy)</a:t>
            </a:r>
          </a:p>
          <a:p>
            <a:pPr algn="ctr"/>
            <a:endParaRPr lang="it-IT" sz="2400" dirty="0"/>
          </a:p>
          <a:p>
            <a:pPr algn="ctr"/>
            <a:r>
              <a:rPr lang="fr-FR" sz="2400" dirty="0"/>
              <a:t>Université Lyon 1 Claude Bernard (France)</a:t>
            </a:r>
          </a:p>
          <a:p>
            <a:pPr algn="ctr"/>
            <a:endParaRPr lang="fr-FR" sz="2400" dirty="0"/>
          </a:p>
          <a:p>
            <a:pPr algn="ctr"/>
            <a:r>
              <a:rPr lang="fr-FR" sz="2400" dirty="0" err="1"/>
              <a:t>Universidad</a:t>
            </a:r>
            <a:r>
              <a:rPr lang="fr-FR" sz="2400" dirty="0"/>
              <a:t> De Extremadura (Spain)</a:t>
            </a:r>
          </a:p>
          <a:p>
            <a:pPr algn="ctr"/>
            <a:endParaRPr lang="fr-FR" sz="2400" dirty="0"/>
          </a:p>
          <a:p>
            <a:pPr algn="ctr"/>
            <a:r>
              <a:rPr lang="fr-FR" sz="2400" dirty="0" err="1"/>
              <a:t>Universytet</a:t>
            </a:r>
            <a:r>
              <a:rPr lang="fr-FR" sz="2400" dirty="0"/>
              <a:t> </a:t>
            </a:r>
            <a:r>
              <a:rPr lang="fr-FR" sz="2400" dirty="0" err="1"/>
              <a:t>Gdański</a:t>
            </a:r>
            <a:r>
              <a:rPr lang="fr-FR" sz="2400" dirty="0"/>
              <a:t> (</a:t>
            </a:r>
            <a:r>
              <a:rPr lang="fr-FR" sz="2400" dirty="0" err="1"/>
              <a:t>Poland</a:t>
            </a:r>
            <a:r>
              <a:rPr lang="fr-FR" sz="2400" dirty="0"/>
              <a:t>)</a:t>
            </a:r>
          </a:p>
          <a:p>
            <a:pPr algn="ctr"/>
            <a:endParaRPr lang="fr-FR" sz="2400" dirty="0"/>
          </a:p>
          <a:p>
            <a:pPr algn="ctr"/>
            <a:r>
              <a:rPr lang="fr-FR" sz="2400" dirty="0" err="1"/>
              <a:t>Karlstads</a:t>
            </a:r>
            <a:r>
              <a:rPr lang="fr-FR" sz="2400" dirty="0"/>
              <a:t> </a:t>
            </a:r>
            <a:r>
              <a:rPr lang="fr-FR" sz="2400" dirty="0" err="1"/>
              <a:t>Universitet</a:t>
            </a:r>
            <a:r>
              <a:rPr lang="fr-FR" sz="2400" dirty="0"/>
              <a:t> (</a:t>
            </a:r>
            <a:r>
              <a:rPr lang="fr-FR" sz="2400" dirty="0" err="1"/>
              <a:t>Sweden</a:t>
            </a:r>
            <a:r>
              <a:rPr lang="fr-FR" sz="2400" dirty="0"/>
              <a:t>)</a:t>
            </a:r>
          </a:p>
          <a:p>
            <a:pPr algn="ctr"/>
            <a:endParaRPr lang="fr-FR" sz="2400" dirty="0"/>
          </a:p>
          <a:p>
            <a:pPr algn="ctr"/>
            <a:r>
              <a:rPr lang="fr-FR" sz="2400" dirty="0"/>
              <a:t>Humboldt-</a:t>
            </a:r>
            <a:r>
              <a:rPr lang="fr-FR" sz="2400" dirty="0" err="1"/>
              <a:t>Universitaet</a:t>
            </a:r>
            <a:r>
              <a:rPr lang="fr-FR" sz="2400" dirty="0"/>
              <a:t> </a:t>
            </a:r>
            <a:r>
              <a:rPr lang="fr-FR" sz="2400" dirty="0" err="1"/>
              <a:t>Zu</a:t>
            </a:r>
            <a:r>
              <a:rPr lang="fr-FR" sz="2400" dirty="0"/>
              <a:t> Berlin (Germany)</a:t>
            </a:r>
          </a:p>
        </p:txBody>
      </p:sp>
      <p:pic>
        <p:nvPicPr>
          <p:cNvPr id="6" name="Image 5"/>
          <p:cNvPicPr>
            <a:picLocks noChangeAspect="1"/>
          </p:cNvPicPr>
          <p:nvPr/>
        </p:nvPicPr>
        <p:blipFill>
          <a:blip r:embed="rId3"/>
          <a:stretch>
            <a:fillRect/>
          </a:stretch>
        </p:blipFill>
        <p:spPr>
          <a:xfrm>
            <a:off x="333376" y="4968858"/>
            <a:ext cx="1143000" cy="1143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827" y="5423451"/>
            <a:ext cx="2438162" cy="621732"/>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961" y="5322660"/>
            <a:ext cx="633909" cy="928678"/>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4419" y="5423451"/>
            <a:ext cx="1648548" cy="750089"/>
          </a:xfrm>
          <a:prstGeom prst="rect">
            <a:avLst/>
          </a:prstGeom>
        </p:spPr>
      </p:pic>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7455" y="5277471"/>
            <a:ext cx="1019056" cy="1019056"/>
          </a:xfrm>
          <a:prstGeom prst="rect">
            <a:avLst/>
          </a:prstGeom>
        </p:spPr>
      </p:pic>
      <p:pic>
        <p:nvPicPr>
          <p:cNvPr id="19" name="Imag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0999" y="5202649"/>
            <a:ext cx="1174075" cy="1174075"/>
          </a:xfrm>
          <a:prstGeom prst="rect">
            <a:avLst/>
          </a:prstGeom>
        </p:spPr>
      </p:pic>
    </p:spTree>
    <p:extLst>
      <p:ext uri="{BB962C8B-B14F-4D97-AF65-F5344CB8AC3E}">
        <p14:creationId xmlns:p14="http://schemas.microsoft.com/office/powerpoint/2010/main" val="312399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65935-BE60-FD43-9441-AF467D100672}"/>
              </a:ext>
            </a:extLst>
          </p:cNvPr>
          <p:cNvSpPr>
            <a:spLocks noGrp="1"/>
          </p:cNvSpPr>
          <p:nvPr>
            <p:ph type="ctrTitle"/>
          </p:nvPr>
        </p:nvSpPr>
        <p:spPr>
          <a:xfrm>
            <a:off x="835379" y="3157538"/>
            <a:ext cx="10758310" cy="1223962"/>
          </a:xfrm>
        </p:spPr>
        <p:txBody>
          <a:bodyPr>
            <a:noAutofit/>
          </a:bodyPr>
          <a:lstStyle/>
          <a:p>
            <a:r>
              <a:rPr lang="en-US" sz="2800" b="1" dirty="0">
                <a:solidFill>
                  <a:schemeClr val="tx2">
                    <a:lumMod val="50000"/>
                  </a:schemeClr>
                </a:solidFill>
                <a:latin typeface="Helvetica" pitchFamily="2" charset="0"/>
              </a:rPr>
              <a:t>TEACHING UNITS</a:t>
            </a:r>
          </a:p>
        </p:txBody>
      </p:sp>
      <p:sp>
        <p:nvSpPr>
          <p:cNvPr id="6" name="Segnaposto numero diapositiva 5">
            <a:extLst>
              <a:ext uri="{FF2B5EF4-FFF2-40B4-BE49-F238E27FC236}">
                <a16:creationId xmlns:a16="http://schemas.microsoft.com/office/drawing/2014/main" id="{F8B85118-DBAC-844B-B448-F6A4449CD548}"/>
              </a:ext>
            </a:extLst>
          </p:cNvPr>
          <p:cNvSpPr>
            <a:spLocks noGrp="1"/>
          </p:cNvSpPr>
          <p:nvPr>
            <p:ph type="sldNum" sz="quarter" idx="12"/>
          </p:nvPr>
        </p:nvSpPr>
        <p:spPr>
          <a:xfrm>
            <a:off x="8646459" y="632982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92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8DA9CA-6737-024A-A4C8-391EF4D1AB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DA16E-911D-134C-86B6-8A2D419F7C26}" type="slidenum">
              <a:rPr kumimoji="0" lang="it-IT"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a:xfrm>
            <a:off x="638175" y="1"/>
            <a:ext cx="10515600" cy="1004888"/>
          </a:xfrm>
        </p:spPr>
        <p:txBody>
          <a:bodyPr>
            <a:normAutofit/>
          </a:bodyPr>
          <a:lstStyle/>
          <a:p>
            <a:r>
              <a:rPr lang="en-US" sz="2800" b="1" dirty="0">
                <a:solidFill>
                  <a:schemeClr val="bg1"/>
                </a:solidFill>
                <a:latin typeface="Helvetica" panose="020B0604020202020204" pitchFamily="34" charset="0"/>
                <a:cs typeface="Helvetica" panose="020B0604020202020204" pitchFamily="34" charset="0"/>
              </a:rPr>
              <a:t>6 Teaching Units (TUs)</a:t>
            </a:r>
            <a:endParaRPr lang="fr-FR" sz="2800" dirty="0">
              <a:solidFill>
                <a:schemeClr val="bg1"/>
              </a:solidFill>
              <a:latin typeface="Helvetica" panose="020B0604020202020204" pitchFamily="34" charset="0"/>
              <a:cs typeface="Helvetica" panose="020B0604020202020204" pitchFamily="34" charset="0"/>
            </a:endParaRPr>
          </a:p>
        </p:txBody>
      </p:sp>
      <p:sp>
        <p:nvSpPr>
          <p:cNvPr id="5" name="Segnaposto testo 5">
            <a:extLst>
              <a:ext uri="{FF2B5EF4-FFF2-40B4-BE49-F238E27FC236}">
                <a16:creationId xmlns:a16="http://schemas.microsoft.com/office/drawing/2014/main" id="{2EDAAAE6-5775-1949-A2E9-169654F78A7F}"/>
              </a:ext>
            </a:extLst>
          </p:cNvPr>
          <p:cNvSpPr txBox="1">
            <a:spLocks/>
          </p:cNvSpPr>
          <p:nvPr/>
        </p:nvSpPr>
        <p:spPr>
          <a:xfrm>
            <a:off x="419101" y="1643063"/>
            <a:ext cx="5576886" cy="42433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2">
                    <a:lumMod val="75000"/>
                  </a:schemeClr>
                </a:solidFill>
              </a:rPr>
              <a:t>Engagement process for athletes, coaches and stakeholder</a:t>
            </a:r>
          </a:p>
          <a:p>
            <a:endParaRPr lang="en-GB" b="1" dirty="0">
              <a:solidFill>
                <a:schemeClr val="accent2">
                  <a:lumMod val="75000"/>
                </a:schemeClr>
              </a:solidFill>
            </a:endParaRPr>
          </a:p>
          <a:p>
            <a:r>
              <a:rPr lang="en-US" b="1" dirty="0">
                <a:solidFill>
                  <a:schemeClr val="accent2">
                    <a:lumMod val="75000"/>
                  </a:schemeClr>
                </a:solidFill>
              </a:rPr>
              <a:t>Group dynamics and leadership development in athletes and coaches</a:t>
            </a:r>
            <a:r>
              <a:rPr lang="en-GB" b="1" dirty="0">
                <a:solidFill>
                  <a:schemeClr val="accent2">
                    <a:lumMod val="75000"/>
                  </a:schemeClr>
                </a:solidFill>
              </a:rPr>
              <a:t>	</a:t>
            </a:r>
          </a:p>
          <a:p>
            <a:endParaRPr lang="en-GB" b="1" dirty="0">
              <a:solidFill>
                <a:schemeClr val="accent2">
                  <a:lumMod val="75000"/>
                </a:schemeClr>
              </a:solidFill>
            </a:endParaRPr>
          </a:p>
          <a:p>
            <a:r>
              <a:rPr lang="en-GB" b="1" dirty="0">
                <a:solidFill>
                  <a:schemeClr val="accent2">
                    <a:lumMod val="75000"/>
                  </a:schemeClr>
                </a:solidFill>
              </a:rPr>
              <a:t>Practical application of psychological strategies	</a:t>
            </a:r>
            <a:endParaRPr lang="it-IT" dirty="0">
              <a:solidFill>
                <a:schemeClr val="accent2">
                  <a:lumMod val="75000"/>
                </a:schemeClr>
              </a:solidFill>
              <a:latin typeface="Helvetica" pitchFamily="2" charset="0"/>
            </a:endParaRPr>
          </a:p>
        </p:txBody>
      </p:sp>
      <p:sp>
        <p:nvSpPr>
          <p:cNvPr id="6" name="Segnaposto testo 5">
            <a:extLst>
              <a:ext uri="{FF2B5EF4-FFF2-40B4-BE49-F238E27FC236}">
                <a16:creationId xmlns:a16="http://schemas.microsoft.com/office/drawing/2014/main" id="{2EDAAAE6-5775-1949-A2E9-169654F78A7F}"/>
              </a:ext>
            </a:extLst>
          </p:cNvPr>
          <p:cNvSpPr txBox="1">
            <a:spLocks/>
          </p:cNvSpPr>
          <p:nvPr/>
        </p:nvSpPr>
        <p:spPr>
          <a:xfrm>
            <a:off x="6253162" y="1643063"/>
            <a:ext cx="5786438" cy="4381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2">
                    <a:lumMod val="75000"/>
                  </a:schemeClr>
                </a:solidFill>
              </a:rPr>
              <a:t>Optimal and non-optimal performance, psychophysiological states, and stress-recovery balance</a:t>
            </a:r>
          </a:p>
          <a:p>
            <a:endParaRPr lang="en-US" b="1" dirty="0">
              <a:solidFill>
                <a:schemeClr val="accent2">
                  <a:lumMod val="75000"/>
                </a:schemeClr>
              </a:solidFill>
            </a:endParaRPr>
          </a:p>
          <a:p>
            <a:r>
              <a:rPr lang="en-US" b="1" dirty="0">
                <a:solidFill>
                  <a:schemeClr val="accent2">
                    <a:lumMod val="75000"/>
                  </a:schemeClr>
                </a:solidFill>
              </a:rPr>
              <a:t>Psychological (Mental) Skills Training</a:t>
            </a:r>
          </a:p>
          <a:p>
            <a:endParaRPr lang="en-US" b="1" dirty="0">
              <a:solidFill>
                <a:schemeClr val="accent2">
                  <a:lumMod val="75000"/>
                </a:schemeClr>
              </a:solidFill>
            </a:endParaRPr>
          </a:p>
          <a:p>
            <a:r>
              <a:rPr lang="en-US" b="1" dirty="0">
                <a:solidFill>
                  <a:schemeClr val="accent2">
                    <a:lumMod val="75000"/>
                  </a:schemeClr>
                </a:solidFill>
              </a:rPr>
              <a:t>Emotional processes and techniques for emotional regulation</a:t>
            </a:r>
          </a:p>
          <a:p>
            <a:pPr marL="0" indent="0">
              <a:buNone/>
            </a:pPr>
            <a:endParaRPr lang="en-GB" b="1" dirty="0">
              <a:solidFill>
                <a:schemeClr val="accent2">
                  <a:lumMod val="75000"/>
                </a:schemeClr>
              </a:solidFill>
            </a:endParaRPr>
          </a:p>
        </p:txBody>
      </p:sp>
    </p:spTree>
    <p:extLst>
      <p:ext uri="{BB962C8B-B14F-4D97-AF65-F5344CB8AC3E}">
        <p14:creationId xmlns:p14="http://schemas.microsoft.com/office/powerpoint/2010/main" val="174837650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3" id="{1D8FAE36-0BCA-314D-8848-6C7B6445898E}" vid="{B3CDFF9D-A754-B841-B1ED-7778ABCE9683}"/>
    </a:ext>
  </a:extLst>
</a:theme>
</file>

<file path=ppt/theme/theme2.xml><?xml version="1.0" encoding="utf-8"?>
<a:theme xmlns:a="http://schemas.openxmlformats.org/drawingml/2006/main" name="4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3" id="{1D8FAE36-0BCA-314D-8848-6C7B6445898E}" vid="{B3CDFF9D-A754-B841-B1ED-7778ABCE9683}"/>
    </a:ext>
  </a:extLst>
</a:theme>
</file>

<file path=ppt/theme/theme3.xml><?xml version="1.0" encoding="utf-8"?>
<a:theme xmlns:a="http://schemas.openxmlformats.org/drawingml/2006/main" name="5_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8d83a1-e466-475e-9a06-1e8e5651b5a6" xsi:nil="true"/>
    <lcf76f155ced4ddcb4097134ff3c332f xmlns="70a79b75-4243-49ae-90f5-f64d38e8857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A4E9E5F75D4EF478B14B462C0D832FD" ma:contentTypeVersion="18" ma:contentTypeDescription="Creare un nuovo documento." ma:contentTypeScope="" ma:versionID="635721f7c6ef408e62b311f846b5693c">
  <xsd:schema xmlns:xsd="http://www.w3.org/2001/XMLSchema" xmlns:xs="http://www.w3.org/2001/XMLSchema" xmlns:p="http://schemas.microsoft.com/office/2006/metadata/properties" xmlns:ns2="70a79b75-4243-49ae-90f5-f64d38e8857c" xmlns:ns3="9d8d83a1-e466-475e-9a06-1e8e5651b5a6" targetNamespace="http://schemas.microsoft.com/office/2006/metadata/properties" ma:root="true" ma:fieldsID="aa5298ce1fb296f0bcc7dc0567843308" ns2:_="" ns3:_="">
    <xsd:import namespace="70a79b75-4243-49ae-90f5-f64d38e8857c"/>
    <xsd:import namespace="9d8d83a1-e466-475e-9a06-1e8e5651b5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79b75-4243-49ae-90f5-f64d38e885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969fe788-e3d1-49ef-b1f4-b278997225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8d83a1-e466-475e-9a06-1e8e5651b5a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c47f187-206b-4065-a2bc-f259c7c58a9a}" ma:internalName="TaxCatchAll" ma:showField="CatchAllData" ma:web="9d8d83a1-e466-475e-9a06-1e8e5651b5a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F10039-F878-4F19-844F-A314D91D7EBA}">
  <ds:schemaRefs>
    <ds:schemaRef ds:uri="http://schemas.microsoft.com/sharepoint/v3/contenttype/forms"/>
  </ds:schemaRefs>
</ds:datastoreItem>
</file>

<file path=customXml/itemProps2.xml><?xml version="1.0" encoding="utf-8"?>
<ds:datastoreItem xmlns:ds="http://schemas.openxmlformats.org/officeDocument/2006/customXml" ds:itemID="{DAB9FD02-C4E1-41ED-A4F3-D209FD2072D2}">
  <ds:schemaRefs>
    <ds:schemaRef ds:uri="http://www.w3.org/XML/1998/namespace"/>
    <ds:schemaRef ds:uri="http://purl.org/dc/dcmitype/"/>
    <ds:schemaRef ds:uri="http://purl.org/dc/elements/1.1/"/>
    <ds:schemaRef ds:uri="http://purl.org/dc/terms/"/>
    <ds:schemaRef ds:uri="70a79b75-4243-49ae-90f5-f64d38e8857c"/>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9d8d83a1-e466-475e-9a06-1e8e5651b5a6"/>
  </ds:schemaRefs>
</ds:datastoreItem>
</file>

<file path=customXml/itemProps3.xml><?xml version="1.0" encoding="utf-8"?>
<ds:datastoreItem xmlns:ds="http://schemas.openxmlformats.org/officeDocument/2006/customXml" ds:itemID="{DE3DFA10-EB60-48D1-A00A-BB44C55FC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79b75-4243-49ae-90f5-f64d38e8857c"/>
    <ds:schemaRef ds:uri="9d8d83a1-e466-475e-9a06-1e8e5651b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euromental</Template>
  <TotalTime>84</TotalTime>
  <Words>814</Words>
  <Application>Microsoft Office PowerPoint</Application>
  <PresentationFormat>Panoramiczny</PresentationFormat>
  <Paragraphs>131</Paragraphs>
  <Slides>43</Slides>
  <Notes>6</Notes>
  <HiddenSlides>0</HiddenSlides>
  <MMClips>0</MMClips>
  <ScaleCrop>false</ScaleCrop>
  <HeadingPairs>
    <vt:vector size="4" baseType="variant">
      <vt:variant>
        <vt:lpstr>Motyw</vt:lpstr>
      </vt:variant>
      <vt:variant>
        <vt:i4>3</vt:i4>
      </vt:variant>
      <vt:variant>
        <vt:lpstr>Tytuły slajdów</vt:lpstr>
      </vt:variant>
      <vt:variant>
        <vt:i4>43</vt:i4>
      </vt:variant>
    </vt:vector>
  </HeadingPairs>
  <TitlesOfParts>
    <vt:vector size="46" baseType="lpstr">
      <vt:lpstr>Tema di Office</vt:lpstr>
      <vt:lpstr>4_Tema di Office</vt:lpstr>
      <vt:lpstr>5_Tema di Office</vt:lpstr>
      <vt:lpstr>Co-construction of training contents in sport mental training in Europe </vt:lpstr>
      <vt:lpstr>THE PROJECT</vt:lpstr>
      <vt:lpstr>OBJECTIVES</vt:lpstr>
      <vt:lpstr>TARGET</vt:lpstr>
      <vt:lpstr>STAKEHOLDER</vt:lpstr>
      <vt:lpstr>PARTNERS= COUNTRIES</vt:lpstr>
      <vt:lpstr>CONSORTIUM</vt:lpstr>
      <vt:lpstr>TEACHING UNITS</vt:lpstr>
      <vt:lpstr>6 Teaching Units (TUs)</vt:lpstr>
      <vt:lpstr>Prezentacja programu PowerPoint</vt:lpstr>
      <vt:lpstr>Engagement process for athletes, coaches, and stakeholders</vt:lpstr>
      <vt:lpstr>Acquisitions</vt:lpstr>
      <vt:lpstr>Contents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Mental training</vt:lpstr>
      <vt:lpstr>Prezentacja programu PowerPoint</vt:lpstr>
      <vt:lpstr>Example of strategies and techniques:  1. Attention and concentration  2. Arousal regulation 3. Imagery 4. Self- talk </vt:lpstr>
      <vt:lpstr>Concentration  and Attention definition</vt:lpstr>
      <vt:lpstr>Prezentacja programu PowerPoint</vt:lpstr>
      <vt:lpstr>Arousal regulation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PETTLEP model (Holmes and Collins,2001)</vt:lpstr>
      <vt:lpstr>Prezentacja programu PowerPoint</vt:lpstr>
      <vt:lpstr>Prezentacja programu PowerPoint</vt:lpstr>
      <vt:lpstr>Prezentacja programu PowerPoint</vt:lpstr>
      <vt:lpstr>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Selenia di Fronso</dc:creator>
  <cp:lastModifiedBy>Emma</cp:lastModifiedBy>
  <cp:revision>212</cp:revision>
  <dcterms:created xsi:type="dcterms:W3CDTF">2022-03-21T15:24:54Z</dcterms:created>
  <dcterms:modified xsi:type="dcterms:W3CDTF">2024-05-21T07:53:13Z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0x0101008A4E9E5F75D4EF478B14B462C0D832FD</vt:lpwstr>
  </property>
  <property fmtid="{D5CDD505-2E9C-101B-9397-08002B2CF9AE}" pid="3" name="MediaServiceImageTags">
    <vt:lpwstr/>
  </property>
</Properties>
</file>